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5" r:id="rId11"/>
    <p:sldId id="267" r:id="rId13"/>
    <p:sldId id="270" r:id="rId16"/>
    <p:sldId id="275" r:id="rId21"/>
    <p:sldId id="276" r:id="rId22"/>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11" Type="http://schemas.openxmlformats.org/officeDocument/2006/relationships/slide" Target="slides/slide7.xml"/><Relationship Id="rId13" Type="http://schemas.openxmlformats.org/officeDocument/2006/relationships/slide" Target="slides/slide8.xml"/><Relationship Id="rId16" Type="http://schemas.openxmlformats.org/officeDocument/2006/relationships/slide" Target="slides/slide9.xml"/><Relationship Id="rId21" Type="http://schemas.openxmlformats.org/officeDocument/2006/relationships/slide" Target="slides/slide10.xml"/><Relationship Id="rId22"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Cover A. The eight-county outlines run off the right edge. Pick one of the five covers and delete the rest.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Cover B. Full-bleed mosaic pattern. Pick one of the five covers and delete the rest.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Cover C. Corner wedges on cream, following the brand guide corner rules. Pick one of the five covers and delete the rest.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Cover D. Cream card over the cover artwork, with the heart mark. Keep the title short (two words fit the card). Pick one of the five covers and delete the rest.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Cover E. Monogram watermark on a cream card over the cover artwork. Pick one of the five covers and delete the rest.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Contents. Four numbered sections, rules in Caliche, mosaic entering from the corners.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Four color cards on the core colors: a letter or number, a card title and two or three short sentences each. The example deck (AreaFdn-PowerPoint-Example-Strategic-Plan.pptx) shows it with the EPIC values.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Three columns of text with colored rules. Keep the columns about the same length.</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Strategy cards: three numbered points in one pillar color. Layouts 08 come in Fiesta Pink, River Walk and Torch.</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Summary page: up to nine short items in three groups, one line each.</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styles reference. Built on the A1 authoring layout and filled through its placeholders, so it demonstrates the inherited bullet levels rather than hand-set formatting.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Layout library. Statement slide: one line in the display face on a pattern ground. Replace the copy, or delete the slide if unused.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Closing. The promise line, on Twilight.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png"/><Relationship Id="rId3"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image-1004-2.png"/><Relationship Id="rId3"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image" Target="../media/image-1008-2.png"/><Relationship Id="rId3"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image" Target="../media/image-1009-2.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image" Target="../media/image-1011-2.png"/><Relationship Id="rId3"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1017-1.png"/><Relationship Id="rId2" Type="http://schemas.openxmlformats.org/officeDocument/2006/relationships/image" Target="../media/image-1017-2.png"/><Relationship Id="rId3"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1018-1.png"/><Relationship Id="rId2" Type="http://schemas.openxmlformats.org/officeDocument/2006/relationships/image" Target="../media/image-1018-2.png"/><Relationship Id="rId3"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1019-1.png"/><Relationship Id="rId2" Type="http://schemas.openxmlformats.org/officeDocument/2006/relationships/image" Target="../media/image-1019-2.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1020-1.png"/><Relationship Id="rId2" Type="http://schemas.openxmlformats.org/officeDocument/2006/relationships/image" Target="../media/image-1020-2.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1021-1.png"/><Relationship Id="rId2" Type="http://schemas.openxmlformats.org/officeDocument/2006/relationships/image" Target="../media/image-1021-2.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1022-1.png"/><Relationship Id="rId2" Type="http://schemas.openxmlformats.org/officeDocument/2006/relationships/image" Target="../media/image-1022-2.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1024-1.png"/><Relationship Id="rId2" Type="http://schemas.openxmlformats.org/officeDocument/2006/relationships/image" Target="../media/image-1024-2.png"/><Relationship Id="rId3"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1025-1.png"/><Relationship Id="rId2" Type="http://schemas.openxmlformats.org/officeDocument/2006/relationships/image" Target="../media/image-1025-2.png"/><Relationship Id="rId3"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1026-1.png"/><Relationship Id="rId2" Type="http://schemas.openxmlformats.org/officeDocument/2006/relationships/image" Target="../media/image-1026-2.png"/><Relationship Id="rId3"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1027-1.png"/><Relationship Id="rId2" Type="http://schemas.openxmlformats.org/officeDocument/2006/relationships/image" Target="../media/image-1027-2.png"/><Relationship Id="rId3"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1028-1.png"/><Relationship Id="rId2" Type="http://schemas.openxmlformats.org/officeDocument/2006/relationships/image" Target="../media/image-1028-2.png"/><Relationship Id="rId3"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1029-1.png"/><Relationship Id="rId2" Type="http://schemas.openxmlformats.org/officeDocument/2006/relationships/image" Target="../media/image-1029-2.png"/><Relationship Id="rId3"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1030-1.png"/><Relationship Id="rId2" Type="http://schemas.openxmlformats.org/officeDocument/2006/relationships/image" Target="../media/image-1030-2.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01 Cover">
    <p:bg>
      <p:bgPr>
        <a:solidFill>
          <a:srgbClr val="F7F4EA"/>
        </a:solidFill>
      </p:bgPr>
    </p:bg>
    <p:spTree>
      <p:nvGrpSpPr>
        <p:cNvPr id="1" name=""/>
        <p:cNvGrpSpPr/>
        <p:nvPr/>
      </p:nvGrpSpPr>
      <p:grpSpPr>
        <a:xfrm>
          <a:off x="0" y="0"/>
          <a:ext cx="0" cy="0"/>
          <a:chOff x="0" y="0"/>
          <a:chExt cx="0" cy="0"/>
        </a:xfrm>
      </p:grpSpPr>
      <p:pic>
        <p:nvPicPr>
          <p:cNvPr id="2" name="Image 0" descr="/Users/deroyperaza/Projects/saaf-templates/source/assets/8-county-outlines.png">    </p:cNvPr>
          <p:cNvPicPr>
            <a:picLocks noChangeAspect="1"/>
          </p:cNvPicPr>
          <p:nvPr/>
        </p:nvPicPr>
        <p:blipFill>
          <a:blip r:embed="rId1"/>
          <a:stretch>
            <a:fillRect/>
          </a:stretch>
        </p:blipFill>
        <p:spPr>
          <a:xfrm>
            <a:off x="6903720" y="-457200"/>
            <a:ext cx="5943600" cy="5705856"/>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5715000"/>
            <a:ext cx="2377440" cy="44837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01b Cover — pattern">
    <p:spTree>
      <p:nvGrpSpPr>
        <p:cNvPr id="1" name=""/>
        <p:cNvGrpSpPr/>
        <p:nvPr/>
      </p:nvGrpSpPr>
      <p:grpSpPr>
        <a:xfrm>
          <a:off x="0" y="0"/>
          <a:ext cx="0" cy="0"/>
          <a:chOff x="0" y="0"/>
          <a:chExt cx="0" cy="0"/>
        </a:xfrm>
      </p:grpSpPr>
      <p:pic>
        <p:nvPicPr>
          <p:cNvPr id="2" name="Image 0" descr="/Users/deroyperaza/Projects/saaf-templates/source/assets/deck-cover.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png">    </p:cNvPr>
          <p:cNvPicPr>
            <a:picLocks noChangeAspect="1"/>
          </p:cNvPicPr>
          <p:nvPr/>
        </p:nvPicPr>
        <p:blipFill>
          <a:blip r:embed="rId2"/>
          <a:stretch>
            <a:fillRect/>
          </a:stretch>
        </p:blipFill>
        <p:spPr>
          <a:xfrm>
            <a:off x="640080" y="5715000"/>
            <a:ext cx="2377440" cy="44837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01c Cover — corners">
    <p:bg>
      <p:bgPr>
        <a:solidFill>
          <a:srgbClr val="F7F4EA"/>
        </a:solidFill>
      </p:bgPr>
    </p:bg>
    <p:spTree>
      <p:nvGrpSpPr>
        <p:cNvPr id="1" name=""/>
        <p:cNvGrpSpPr/>
        <p:nvPr/>
      </p:nvGrpSpPr>
      <p:grpSpPr>
        <a:xfrm>
          <a:off x="0" y="0"/>
          <a:ext cx="0" cy="0"/>
          <a:chOff x="0" y="0"/>
          <a:chExt cx="0" cy="0"/>
        </a:xfrm>
      </p:grpSpPr>
      <p:pic>
        <p:nvPicPr>
          <p:cNvPr id="2" name="Image 0" descr="/Users/deroyperaza/Projects/saaf-templates/source/assets/ppt-cover-corners.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5715000"/>
            <a:ext cx="2377440" cy="44837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01d Cover — card">
    <p:spTree>
      <p:nvGrpSpPr>
        <p:cNvPr id="1" name=""/>
        <p:cNvGrpSpPr/>
        <p:nvPr/>
      </p:nvGrpSpPr>
      <p:grpSpPr>
        <a:xfrm>
          <a:off x="0" y="0"/>
          <a:ext cx="0" cy="0"/>
          <a:chOff x="0" y="0"/>
          <a:chExt cx="0" cy="0"/>
        </a:xfrm>
      </p:grpSpPr>
      <p:pic>
        <p:nvPicPr>
          <p:cNvPr id="2" name="Image 0" descr="/Users/deroyperaza/Projects/saaf-templates/source/assets/deck-cover.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4 Team — photo on pattern">
    <p:bg>
      <p:bgPr>
        <a:solidFill>
          <a:srgbClr val="F7F4E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2514600"/>
            <a:ext cx="3108960" cy="1828800"/>
          </a:xfrm>
          <a:prstGeom prst="rect">
            <a:avLst/>
          </a:prstGeom>
          <a:noFill/>
          <a:ln/>
        </p:spPr>
        <p:txBody>
          <a:bodyPr wrap="square" rtlCol="0"/>
          <a:lstStyle>
            <a:lvl1pPr>
              <a:defRPr lang="en-US" dirty="0"/>
            </a:lvl1pPr>
          </a:lstStyle>
          <a:p>
            <a:pPr/>
            <a:endParaRPr lang="en-US" dirty="0"/>
          </a:p>
        </p:txBody>
      </p:sp>
      <p:sp>
        <p:nvSpPr>
          <p:cNvPr id="3" name="Text 0"/>
          <p:cNvSpPr/>
          <p:nvPr>
            <p:ph idx="101" hasCustomPrompt="1"/>
          </p:nvPr>
        </p:nvSpPr>
        <p:spPr>
          <a:xfrm>
            <a:off x="4064245" y="365760"/>
            <a:ext cx="7715970" cy="6126480"/>
          </a:xfrm>
          <a:prstGeom prst="rect">
            <a:avLst/>
          </a:prstGeom>
          <a:noFill/>
          <a:ln/>
        </p:spPr>
        <p:txBody>
          <a:bodyPr wrap="square" rtlCol="0"/>
          <a:lstStyle>
            <a:lvl1pPr>
              <a:defRPr lang="en-US" dirty="0"/>
            </a:lvl1pPr>
          </a:lstStyle>
          <a:p>
            <a:pPr/>
            <a:endParaRPr lang="en-US" dirty="0"/>
          </a:p>
        </p:txBody>
      </p:sp>
      <p:pic>
        <p:nvPicPr>
          <p:cNvPr id="4" name="Image 0" descr="/Users/deroyperaza/Projects/saaf-templates/source/assets/deck-pattern-4-slide.png">    </p:cNvPr>
          <p:cNvPicPr>
            <a:picLocks noChangeAspect="1"/>
          </p:cNvPicPr>
          <p:nvPr/>
        </p:nvPicPr>
        <p:blipFill>
          <a:blip r:embed="rId1"/>
          <a:stretch>
            <a:fillRect/>
          </a:stretch>
        </p:blipFill>
        <p:spPr>
          <a:xfrm>
            <a:off x="0" y="0"/>
            <a:ext cx="12191695" cy="6858000"/>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0D3049"/>
                </a:solidFill>
                <a:latin typeface="Aptos"/>
                <a:ea typeface="Aptos"/>
                <a:cs typeface="Aptos"/>
              </a:defRPr>
            </a:lvl1pPr>
          </a:lstStyle>
          <a:p>
            <a:pPr algn="l"/>
            <a:fld id="{F7021451-1387-4CA6-816F-3879F97B5CBC}" type="slidenum">
              <a:rPr b="0"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5 Leader bio">
    <p:bg>
      <p:bgPr>
        <a:solidFill>
          <a:srgbClr val="F7F4E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1033272" y="4983480"/>
            <a:ext cx="3566160" cy="45720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5084064" y="1152144"/>
            <a:ext cx="6126480" cy="4663440"/>
          </a:xfrm>
          <a:prstGeom prst="rect">
            <a:avLst/>
          </a:prstGeom>
          <a:noFill/>
          <a:ln/>
        </p:spPr>
        <p:txBody>
          <a:bodyPr wrap="square" rtlCol="0"/>
          <a:lstStyle>
            <a:lvl1pPr>
              <a:defRPr lang="en-US" dirty="0"/>
            </a:lvl1pPr>
          </a:lstStyle>
          <a:p>
            <a:pPr/>
            <a:endParaRPr lang="en-US" dirty="0"/>
          </a:p>
        </p:txBody>
      </p:sp>
      <p:sp>
        <p:nvSpPr>
          <p:cNvPr id="4" name="Text 0"/>
          <p:cNvSpPr/>
          <p:nvPr>
            <p:ph idx="102" hasCustomPrompt="1"/>
          </p:nvPr>
        </p:nvSpPr>
        <p:spPr>
          <a:xfrm>
            <a:off x="1033272" y="1188720"/>
            <a:ext cx="3127490" cy="3657600"/>
          </a:xfrm>
          <a:prstGeom prst="rect">
            <a:avLst/>
          </a:prstGeom>
          <a:noFill/>
          <a:ln/>
        </p:spPr>
        <p:txBody>
          <a:bodyPr wrap="square" rtlCol="0"/>
          <a:lstStyle>
            <a:lvl1pPr>
              <a:defRPr lang="en-US" dirty="0"/>
            </a:lvl1pPr>
          </a:lstStyle>
          <a:p>
            <a:pPr/>
            <a:endParaRPr lang="en-US" dirty="0"/>
          </a:p>
        </p:txBody>
      </p:sp>
      <p:pic>
        <p:nvPicPr>
          <p:cNvPr id="5" name="Image 0" descr="/Users/deroyperaza/Projects/saaf-templates/source/assets/deck-pattern-5-slide.png">    </p:cNvPr>
          <p:cNvPicPr>
            <a:picLocks noChangeAspect="1"/>
          </p:cNvPicPr>
          <p:nvPr/>
        </p:nvPicPr>
        <p:blipFill>
          <a:blip r:embed="rId1"/>
          <a:stretch>
            <a:fillRect/>
          </a:stretch>
        </p:blipFill>
        <p:spPr>
          <a:xfrm>
            <a:off x="0" y="0"/>
            <a:ext cx="12191695" cy="6858000"/>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0D3049"/>
                </a:solidFill>
                <a:latin typeface="Aptos"/>
                <a:ea typeface="Aptos"/>
                <a:cs typeface="Aptos"/>
              </a:defRPr>
            </a:lvl1pPr>
          </a:lstStyle>
          <a:p>
            <a:pPr algn="l"/>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01e Cover — monogram card">
    <p:spTree>
      <p:nvGrpSpPr>
        <p:cNvPr id="1" name=""/>
        <p:cNvGrpSpPr/>
        <p:nvPr/>
      </p:nvGrpSpPr>
      <p:grpSpPr>
        <a:xfrm>
          <a:off x="0" y="0"/>
          <a:ext cx="0" cy="0"/>
          <a:chOff x="0" y="0"/>
          <a:chExt cx="0" cy="0"/>
        </a:xfrm>
      </p:grpSpPr>
      <p:pic>
        <p:nvPicPr>
          <p:cNvPr id="2" name="Image 0" descr="/Users/deroyperaza/Projects/saaf-templates/source/assets/deck-cover.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cover-card-monogram.png">    </p:cNvPr>
          <p:cNvPicPr>
            <a:picLocks noChangeAspect="1"/>
          </p:cNvPicPr>
          <p:nvPr/>
        </p:nvPicPr>
        <p:blipFill>
          <a:blip r:embed="rId2"/>
          <a:stretch>
            <a:fillRect/>
          </a:stretch>
        </p:blipFill>
        <p:spPr>
          <a:xfrm>
            <a:off x="155448" y="155448"/>
            <a:ext cx="11887200" cy="6547104"/>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02 Contents">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b.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73152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1600200" y="1984248"/>
            <a:ext cx="3840480" cy="45720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03 Photo split — text on navy">
    <p:bg>
      <p:bgPr>
        <a:solidFill>
          <a:srgbClr val="0D3049"/>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309360" y="1005840"/>
            <a:ext cx="5212080" cy="64008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309360" y="1719072"/>
            <a:ext cx="5029200" cy="1371600"/>
          </a:xfrm>
          <a:prstGeom prst="rect">
            <a:avLst/>
          </a:prstGeom>
          <a:noFill/>
          <a:ln/>
        </p:spPr>
        <p:txBody>
          <a:bodyPr wrap="square" rtlCol="0"/>
          <a:lstStyle>
            <a:lvl1pPr>
              <a:defRPr lang="en-US" dirty="0"/>
            </a:lvl1pPr>
          </a:lstStyle>
          <a:p>
            <a:pPr/>
            <a:endParaRPr lang="en-US" dirty="0"/>
          </a:p>
        </p:txBody>
      </p:sp>
      <p:sp>
        <p:nvSpPr>
          <p:cNvPr id="4" name="Text 0"/>
          <p:cNvSpPr/>
          <p:nvPr>
            <p:ph idx="102" hasCustomPrompt="1"/>
          </p:nvPr>
        </p:nvSpPr>
        <p:spPr>
          <a:xfrm>
            <a:off x="0" y="0"/>
            <a:ext cx="5669280" cy="6858000"/>
          </a:xfrm>
          <a:prstGeom prst="rect">
            <a:avLst/>
          </a:prstGeom>
          <a:noFill/>
          <a:ln/>
        </p:spPr>
        <p:txBody>
          <a:bodyPr wrap="square" rtlCol="0"/>
          <a:lstStyle>
            <a:lvl1pPr>
              <a:defRPr lang="en-US" dirty="0"/>
            </a:lvl1pPr>
          </a:lstStyle>
          <a:p>
            <a:pPr/>
            <a:endParaRPr lang="en-US" dirty="0"/>
          </a:p>
        </p:txBody>
      </p:sp>
      <p:pic>
        <p:nvPicPr>
          <p:cNvPr id="5" name="Image 0" descr="/Users/deroyperaza/Projects/saaf-templates/source/assets/logo-wordmark-cream-magenta.png">    </p:cNvPr>
          <p:cNvPicPr>
            <a:picLocks noChangeAspect="1"/>
          </p:cNvPicPr>
          <p:nvPr/>
        </p:nvPicPr>
        <p:blipFill>
          <a:blip r:embed="rId1"/>
          <a:stretch>
            <a:fillRect/>
          </a:stretch>
        </p:blipFill>
        <p:spPr>
          <a:xfrm>
            <a:off x="6309360" y="6035040"/>
            <a:ext cx="1645920" cy="310415"/>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1010</a:t>
            </a:fld>
            <a:endParaRPr lang="en-US"/>
          </a:p>
        </p:txBody>
      </p:sp>
    </p:spTree>
  </p:cSld>
  <p:clrMapOvr>
    <a:overrideClrMapping bg1="lt1" tx1="dk1" bg2="lt2" tx2="dk2" accent1="accent1" accent2="accent2" accent3="accent3" accent4="accent4" accent5="accent5" accent6="accent6" hlink="accent6" folHlink="lt2"/>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04 Color cards">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a.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73152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417320"/>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05 Photo split — text on cream">
    <p:bg>
      <p:bgPr>
        <a:solidFill>
          <a:srgbClr val="F7F4EA"/>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766560" y="731520"/>
            <a:ext cx="4937760" cy="128016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766560" y="2331720"/>
            <a:ext cx="4937760" cy="457200"/>
          </a:xfrm>
          <a:prstGeom prst="rect">
            <a:avLst/>
          </a:prstGeom>
          <a:noFill/>
          <a:ln/>
        </p:spPr>
        <p:txBody>
          <a:bodyPr wrap="square" rtlCol="0"/>
          <a:lstStyle>
            <a:lvl1pPr>
              <a:defRPr lang="en-US" dirty="0"/>
            </a:lvl1pPr>
          </a:lstStyle>
          <a:p>
            <a:pPr/>
            <a:endParaRPr lang="en-US" dirty="0"/>
          </a:p>
        </p:txBody>
      </p:sp>
      <p:sp>
        <p:nvSpPr>
          <p:cNvPr id="4" name="Text 0"/>
          <p:cNvSpPr/>
          <p:nvPr>
            <p:ph idx="102" hasCustomPrompt="1"/>
          </p:nvPr>
        </p:nvSpPr>
        <p:spPr>
          <a:xfrm>
            <a:off x="0" y="0"/>
            <a:ext cx="6400800" cy="6858000"/>
          </a:xfrm>
          <a:prstGeom prst="rect">
            <a:avLst/>
          </a:prstGeom>
          <a:noFill/>
          <a:ln/>
        </p:spPr>
        <p:txBody>
          <a:bodyPr wrap="square" rtlCol="0"/>
          <a:lstStyle>
            <a:lvl1pPr>
              <a:defRPr lang="en-US" dirty="0"/>
            </a:lvl1pPr>
          </a:lstStyle>
          <a:p>
            <a:pPr/>
            <a:endParaRPr lang="en-US" dirty="0"/>
          </a:p>
        </p:txBody>
      </p:sp>
      <p:pic>
        <p:nvPicPr>
          <p:cNvPr id="5" name="Image 0" descr="/Users/deroyperaza/Projects/saaf-templates/source/assets/logo-wordmark-navy-magenta.png">    </p:cNvPr>
          <p:cNvPicPr>
            <a:picLocks noChangeAspect="1"/>
          </p:cNvPicPr>
          <p:nvPr/>
        </p:nvPicPr>
        <p:blipFill>
          <a:blip r:embed="rId1"/>
          <a:stretch>
            <a:fillRect/>
          </a:stretch>
        </p:blipFill>
        <p:spPr>
          <a:xfrm>
            <a:off x="6766560" y="6263640"/>
            <a:ext cx="1371600" cy="258679"/>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0D3049"/>
                </a:solidFill>
                <a:latin typeface="Aptos"/>
                <a:ea typeface="Aptos"/>
                <a:cs typeface="Aptos"/>
              </a:defRPr>
            </a:lvl1pPr>
          </a:lstStyle>
          <a:p>
            <a:pPr algn="l"/>
            <a:fld id="{F7021451-1387-4CA6-816F-3879F97B5CBC}" type="slidenum">
              <a:rPr b="0"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03b Mission — cutout on pattern">
    <p:bg>
      <p:bgPr>
        <a:solidFill>
          <a:srgbClr val="0D3049"/>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234440"/>
            <a:ext cx="4023360" cy="64008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40080" y="1920240"/>
            <a:ext cx="3931920" cy="155448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1013</a:t>
            </a:fld>
            <a:endParaRPr lang="en-US"/>
          </a:p>
        </p:txBody>
      </p:sp>
    </p:spTree>
  </p:cSld>
  <p:clrMapOvr>
    <a:overrideClrMapping bg1="lt1" tx1="dk1" bg2="lt2" tx2="dk2" accent1="accent1" accent2="accent2" accent3="accent3" accent4="accent4" accent5="accent5" accent6="accent6" hlink="accent6" folHlink="lt2"/>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03c Mission — cutout on cream pattern">
    <p:bg>
      <p:bgPr>
        <a:solidFill>
          <a:srgbClr val="F7F4EA"/>
        </a:solidFill>
      </p:bgPr>
    </p:bg>
    <p:spTree>
      <p:nvGrpSpPr>
        <p:cNvPr id="1" name=""/>
        <p:cNvGrpSpPr/>
        <p:nvPr/>
      </p:nvGrpSpPr>
      <p:grpSpPr>
        <a:xfrm>
          <a:off x="0" y="0"/>
          <a:ext cx="0" cy="0"/>
          <a:chOff x="0" y="0"/>
          <a:chExt cx="0" cy="0"/>
        </a:xfrm>
      </p:grpSpPr>
      <p:pic>
        <p:nvPicPr>
          <p:cNvPr id="2" name="Image 0" descr="/Users/deroyperaza/Projects/saaf-templates/source/assets/deck-pattern-3.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ph idx="101" type="title" hasCustomPrompt="1"/>
          </p:nvPr>
        </p:nvSpPr>
        <p:spPr>
          <a:xfrm>
            <a:off x="6309360" y="1005840"/>
            <a:ext cx="5029200" cy="640080"/>
          </a:xfrm>
          <a:prstGeom prst="rect">
            <a:avLst/>
          </a:prstGeom>
          <a:noFill/>
          <a:ln/>
        </p:spPr>
        <p:txBody>
          <a:bodyPr wrap="square" rtlCol="0"/>
          <a:lstStyle>
            <a:lvl1pPr>
              <a:defRPr lang="en-US" dirty="0"/>
            </a:lvl1pPr>
          </a:lstStyle>
          <a:p>
            <a:pPr/>
            <a:endParaRPr lang="en-US" dirty="0"/>
          </a:p>
        </p:txBody>
      </p:sp>
      <p:sp>
        <p:nvSpPr>
          <p:cNvPr id="4" name="Text 0"/>
          <p:cNvSpPr/>
          <p:nvPr>
            <p:ph idx="102" type="body" hasCustomPrompt="1"/>
          </p:nvPr>
        </p:nvSpPr>
        <p:spPr>
          <a:xfrm>
            <a:off x="6309360" y="1719072"/>
            <a:ext cx="5029200" cy="137160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1014</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06 Pillar divider — photo left">
    <p:bg>
      <p:bgPr>
        <a:solidFill>
          <a:srgbClr val="A3077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126480" y="2148840"/>
            <a:ext cx="5486400" cy="146304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126480" y="3886200"/>
            <a:ext cx="5029200" cy="14630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1015</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07 Pillar divider — photo right">
    <p:bg>
      <p:bgPr>
        <a:solidFill>
          <a:srgbClr val="0491B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2148840"/>
            <a:ext cx="5486400" cy="1463040"/>
          </a:xfrm>
          <a:prstGeom prst="rect">
            <a:avLst/>
          </a:prstGeom>
          <a:noFill/>
          <a:ln/>
        </p:spPr>
        <p:txBody>
          <a:bodyPr wrap="square" rtlCol="0"/>
          <a:lstStyle>
            <a:lvl1pPr>
              <a:defRPr lang="en-US" dirty="0"/>
            </a:lvl1pPr>
          </a:lstStyle>
          <a:p>
            <a:pPr/>
            <a:endParaRPr lang="en-US" dirty="0"/>
          </a:p>
        </p:txBody>
      </p:sp>
      <p:sp>
        <p:nvSpPr>
          <p:cNvPr id="3" name="Text 0"/>
          <p:cNvSpPr/>
          <p:nvPr>
            <p:ph idx="101" type="body" hasCustomPrompt="1"/>
          </p:nvPr>
        </p:nvSpPr>
        <p:spPr>
          <a:xfrm>
            <a:off x="640080" y="3886200"/>
            <a:ext cx="5029200" cy="14630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1016</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08 Strategy cards">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a.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82296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965960"/>
            <a:ext cx="10881360" cy="388620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1017</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08 Strategy cards — magenta">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strategy-magenta.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82296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566928"/>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1018</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08 Strategy cards — teal">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strategy-teal.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82296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566928"/>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1019</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08 Strategy cards — orange">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strategy-orange.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82296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566928"/>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1020</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09 At a glance">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c.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417320"/>
            <a:ext cx="5486400" cy="256032"/>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1021</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0 Statement">
    <p:bg>
      <p:bgPr>
        <a:solidFill>
          <a:srgbClr val="0D3049"/>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640080" y="1691640"/>
            <a:ext cx="8503920" cy="2743200"/>
          </a:xfrm>
          <a:prstGeom prst="rect">
            <a:avLst/>
          </a:prstGeom>
          <a:noFill/>
          <a:ln/>
        </p:spPr>
        <p:txBody>
          <a:bodyPr wrap="square" rtlCol="0"/>
          <a:lstStyle>
            <a:lvl1pPr>
              <a:defRPr lang="en-US" dirty="0"/>
            </a:lvl1pPr>
          </a:lstStyle>
          <a:p>
            <a:pPr/>
            <a:endParaRPr lang="en-US" dirty="0"/>
          </a:p>
        </p:txBody>
      </p:sp>
      <p:pic>
        <p:nvPicPr>
          <p:cNvPr id="3" name="Image 0" descr="/Users/deroyperaza/Projects/saaf-templates/source/assets/deck-pattern-6-slide.png">    </p:cNvPr>
          <p:cNvPicPr>
            <a:picLocks noChangeAspect="1"/>
          </p:cNvPicPr>
          <p:nvPr/>
        </p:nvPicPr>
        <p:blipFill>
          <a:blip r:embed="rId1"/>
          <a:stretch>
            <a:fillRect/>
          </a:stretch>
        </p:blipFill>
        <p:spPr>
          <a:xfrm>
            <a:off x="0" y="0"/>
            <a:ext cx="12191695" cy="6858000"/>
          </a:xfrm>
          <a:prstGeom prst="rect">
            <a:avLst/>
          </a:prstGeom>
        </p:spPr>
      </p:pic>
      <p:pic>
        <p:nvPicPr>
          <p:cNvPr id="4" name="Image 1" descr="/Users/deroyperaza/Projects/saaf-templates/source/assets/logo-wordmark-cream.png">    </p:cNvPr>
          <p:cNvPicPr>
            <a:picLocks noChangeAspect="1"/>
          </p:cNvPicPr>
          <p:nvPr/>
        </p:nvPicPr>
        <p:blipFill>
          <a:blip r:embed="rId2"/>
          <a:stretch>
            <a:fillRect/>
          </a:stretch>
        </p:blipFill>
        <p:spPr>
          <a:xfrm>
            <a:off x="640080" y="6035040"/>
            <a:ext cx="1645920" cy="310415"/>
          </a:xfrm>
          <a:prstGeom prst="rect">
            <a:avLst/>
          </a:prstGeom>
        </p:spPr>
      </p:pic>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1022</a:t>
            </a:fld>
            <a:endParaRPr lang="en-US"/>
          </a:p>
        </p:txBody>
      </p:sp>
    </p:spTree>
  </p:cSld>
  <p:clrMapOvr>
    <a:overrideClrMapping bg1="lt1" tx1="dk1" bg2="lt2" tx2="dk2" accent1="accent1" accent2="accent2" accent3="accent3" accent4="accent4" accent5="accent5" accent6="accent6" hlink="accent6" folHlink="lt2"/>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1 Full-bleed photo">
    <p:bg>
      <p:bgPr>
        <a:solidFill>
          <a:srgbClr val="0D3049"/>
        </a:solidFill>
      </p:bgPr>
    </p:bg>
    <p:spTree>
      <p:nvGrpSpPr>
        <p:cNvPr id="1" name=""/>
        <p:cNvGrpSpPr/>
        <p:nvPr/>
      </p:nvGrpSpPr>
      <p:grpSpPr>
        <a:xfrm>
          <a:off x="0" y="0"/>
          <a:ext cx="0" cy="0"/>
          <a:chOff x="0" y="0"/>
          <a:chExt cx="0" cy="0"/>
        </a:xfrm>
      </p:grpSpPr>
      <p:sp>
        <p:nvSpPr>
          <p:cNvPr id="2" name="Text 0"/>
          <p:cNvSpPr/>
          <p:nvPr>
            <p:ph idx="100" hasCustomPrompt="1"/>
          </p:nvPr>
        </p:nvSpPr>
        <p:spPr>
          <a:xfrm>
            <a:off x="0" y="0"/>
            <a:ext cx="12191695" cy="6858000"/>
          </a:xfrm>
          <a:prstGeom prst="rect">
            <a:avLst/>
          </a:prstGeom>
          <a:noFill/>
          <a:ln/>
        </p:spPr>
        <p:txBody>
          <a:bodyPr wrap="square" rtlCol="0"/>
          <a:lstStyle>
            <a:lvl1pPr>
              <a:defRPr lang="en-US" dirty="0"/>
            </a:lvl1pPr>
          </a:lstStyle>
          <a:p>
            <a:pPr/>
            <a:endParaRPr lang="en-US" dirty="0"/>
          </a:p>
        </p:txBody>
      </p:sp>
      <p:sp>
        <p:nvSpPr>
          <p:cNvPr id="3" name="Text 0"/>
          <p:cNvSpPr/>
          <p:nvPr>
            <p:ph idx="101" type="title" hasCustomPrompt="1"/>
          </p:nvPr>
        </p:nvSpPr>
        <p:spPr>
          <a:xfrm>
            <a:off x="640080" y="4892040"/>
            <a:ext cx="4937760" cy="640080"/>
          </a:xfrm>
          <a:prstGeom prst="rect">
            <a:avLst/>
          </a:prstGeom>
          <a:noFill/>
          <a:ln/>
        </p:spPr>
        <p:txBody>
          <a:bodyPr wrap="square" rtlCol="0"/>
          <a:lstStyle>
            <a:lvl1pPr>
              <a:defRPr lang="en-US" dirty="0"/>
            </a:lvl1pPr>
          </a:lstStyle>
          <a:p>
            <a:pPr/>
            <a:endParaRPr lang="en-US" dirty="0"/>
          </a:p>
        </p:txBody>
      </p:sp>
      <p:sp>
        <p:nvSpPr>
          <p:cNvPr id="4" name="Text 0"/>
          <p:cNvSpPr/>
          <p:nvPr>
            <p:ph idx="102" type="body" hasCustomPrompt="1"/>
          </p:nvPr>
        </p:nvSpPr>
        <p:spPr>
          <a:xfrm>
            <a:off x="640080" y="5486400"/>
            <a:ext cx="4754880" cy="5486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1023</a:t>
            </a:fld>
            <a:endParaRPr lang="en-US"/>
          </a:p>
        </p:txBody>
      </p:sp>
    </p:spTree>
  </p:cSld>
  <p:clrMapOvr>
    <a:overrideClrMapping bg1="lt1" tx1="dk1" bg2="lt2" tx2="dk2" accent1="accent1" accent2="accent2" accent3="accent3" accent4="accent4" accent5="accent5" accent6="accent6" hlink="accent6" folHlink="lt2"/>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2 Two column">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d.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828800"/>
            <a:ext cx="5120640" cy="3931920"/>
          </a:xfrm>
          <a:prstGeom prst="rect">
            <a:avLst/>
          </a:prstGeom>
          <a:noFill/>
          <a:ln/>
        </p:spPr>
        <p:txBody>
          <a:bodyPr wrap="square" rtlCol="0"/>
          <a:lstStyle>
            <a:lvl1pPr>
              <a:defRPr lang="en-US" dirty="0"/>
            </a:lvl1pPr>
          </a:lstStyle>
          <a:p>
            <a:pPr/>
            <a:endParaRPr lang="en-US" dirty="0"/>
          </a:p>
        </p:txBody>
      </p:sp>
      <p:sp>
        <p:nvSpPr>
          <p:cNvPr id="6" name="Text 0"/>
          <p:cNvSpPr/>
          <p:nvPr>
            <p:ph idx="104" type="body" hasCustomPrompt="1"/>
          </p:nvPr>
        </p:nvSpPr>
        <p:spPr>
          <a:xfrm>
            <a:off x="6217920" y="1828800"/>
            <a:ext cx="5120640" cy="393192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1024</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2b Pillar columns">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pillars.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02920"/>
            <a:ext cx="8229600" cy="82296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2057400"/>
            <a:ext cx="3332378" cy="45720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1025</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3 Closing">
    <p:bg>
      <p:bgPr>
        <a:solidFill>
          <a:srgbClr val="0D3049"/>
        </a:solidFill>
      </p:bgPr>
    </p:bg>
    <p:spTree>
      <p:nvGrpSpPr>
        <p:cNvPr id="1" name=""/>
        <p:cNvGrpSpPr/>
        <p:nvPr/>
      </p:nvGrpSpPr>
      <p:grpSpPr>
        <a:xfrm>
          <a:off x="0" y="0"/>
          <a:ext cx="0" cy="0"/>
          <a:chOff x="0" y="0"/>
          <a:chExt cx="0" cy="0"/>
        </a:xfrm>
      </p:grpSpPr>
      <p:pic>
        <p:nvPicPr>
          <p:cNvPr id="2" name="Image 0" descr="/Users/deroyperaza/Projects/saaf-templates/source/assets/closing-monogram-blue-hole.png">    </p:cNvPr>
          <p:cNvPicPr>
            <a:picLocks noChangeAspect="1"/>
          </p:cNvPicPr>
          <p:nvPr/>
        </p:nvPicPr>
        <p:blipFill>
          <a:blip r:embed="rId1"/>
          <a:stretch>
            <a:fillRect/>
          </a:stretch>
        </p:blipFill>
        <p:spPr>
          <a:xfrm>
            <a:off x="0" y="0"/>
            <a:ext cx="12191695" cy="6858000"/>
          </a:xfrm>
          <a:prstGeom prst="rect">
            <a:avLst/>
          </a:prstGeom>
        </p:spPr>
      </p:pic>
      <p:sp>
        <p:nvSpPr>
          <p:cNvPr id="3" name="Text 0"/>
          <p:cNvSpPr/>
          <p:nvPr>
            <p:ph idx="101" type="body" hasCustomPrompt="1"/>
          </p:nvPr>
        </p:nvSpPr>
        <p:spPr>
          <a:xfrm>
            <a:off x="640080" y="4023360"/>
            <a:ext cx="7863840" cy="822960"/>
          </a:xfrm>
          <a:prstGeom prst="rect">
            <a:avLst/>
          </a:prstGeom>
          <a:noFill/>
          <a:ln/>
        </p:spPr>
        <p:txBody>
          <a:bodyPr wrap="square" rtlCol="0"/>
          <a:lstStyle>
            <a:lvl1pPr>
              <a:defRPr lang="en-US" dirty="0"/>
            </a:lvl1pPr>
          </a:lstStyle>
          <a:p>
            <a:pPr/>
            <a:endParaRPr lang="en-US" dirty="0"/>
          </a:p>
        </p:txBody>
      </p:sp>
      <p:pic>
        <p:nvPicPr>
          <p:cNvPr id="4" name="Image 1" descr="/Users/deroyperaza/Projects/saaf-templates/source/assets/logo-wordmark-cream-magenta.png">    </p:cNvPr>
          <p:cNvPicPr>
            <a:picLocks noChangeAspect="1"/>
          </p:cNvPicPr>
          <p:nvPr/>
        </p:nvPicPr>
        <p:blipFill>
          <a:blip r:embed="rId2"/>
          <a:stretch>
            <a:fillRect/>
          </a:stretch>
        </p:blipFill>
        <p:spPr>
          <a:xfrm>
            <a:off x="640080" y="2423160"/>
            <a:ext cx="5486400" cy="1034716"/>
          </a:xfrm>
          <a:prstGeom prst="rect">
            <a:avLst/>
          </a:prstGeom>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1 Content — title and body">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a.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66928"/>
            <a:ext cx="10881360" cy="91440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691640"/>
            <a:ext cx="10881360" cy="42062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1027</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A2 Content — two column">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b.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66928"/>
            <a:ext cx="10881360" cy="91440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691640"/>
            <a:ext cx="5257800" cy="4206240"/>
          </a:xfrm>
          <a:prstGeom prst="rect">
            <a:avLst/>
          </a:prstGeom>
          <a:noFill/>
          <a:ln/>
        </p:spPr>
        <p:txBody>
          <a:bodyPr wrap="square" rtlCol="0"/>
          <a:lstStyle>
            <a:lvl1pPr>
              <a:defRPr lang="en-US" dirty="0"/>
            </a:lvl1pPr>
          </a:lstStyle>
          <a:p>
            <a:pPr/>
            <a:endParaRPr lang="en-US" dirty="0"/>
          </a:p>
        </p:txBody>
      </p:sp>
      <p:sp>
        <p:nvSpPr>
          <p:cNvPr id="6" name="Text 0"/>
          <p:cNvSpPr/>
          <p:nvPr>
            <p:ph idx="104" type="body" hasCustomPrompt="1"/>
          </p:nvPr>
        </p:nvSpPr>
        <p:spPr>
          <a:xfrm>
            <a:off x="6309360" y="1691640"/>
            <a:ext cx="5257800" cy="42062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1028</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3 Content — title and picture">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c.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title" hasCustomPrompt="1"/>
          </p:nvPr>
        </p:nvSpPr>
        <p:spPr>
          <a:xfrm>
            <a:off x="640080" y="566928"/>
            <a:ext cx="5486400" cy="914400"/>
          </a:xfrm>
          <a:prstGeom prst="rect">
            <a:avLst/>
          </a:prstGeom>
          <a:noFill/>
          <a:ln/>
        </p:spPr>
        <p:txBody>
          <a:bodyPr wrap="square" rtlCol="0"/>
          <a:lstStyle>
            <a:lvl1pPr>
              <a:defRPr lang="en-US" dirty="0"/>
            </a:lvl1pPr>
          </a:lstStyle>
          <a:p>
            <a:pPr/>
            <a:endParaRPr lang="en-US" dirty="0"/>
          </a:p>
        </p:txBody>
      </p:sp>
      <p:sp>
        <p:nvSpPr>
          <p:cNvPr id="5" name="Text 0"/>
          <p:cNvSpPr/>
          <p:nvPr>
            <p:ph idx="103" type="body" hasCustomPrompt="1"/>
          </p:nvPr>
        </p:nvSpPr>
        <p:spPr>
          <a:xfrm>
            <a:off x="640080" y="1691640"/>
            <a:ext cx="5486400" cy="4206240"/>
          </a:xfrm>
          <a:prstGeom prst="rect">
            <a:avLst/>
          </a:prstGeom>
          <a:noFill/>
          <a:ln/>
        </p:spPr>
        <p:txBody>
          <a:bodyPr wrap="square" rtlCol="0"/>
          <a:lstStyle>
            <a:lvl1pPr>
              <a:defRPr lang="en-US" dirty="0"/>
            </a:lvl1pPr>
          </a:lstStyle>
          <a:p>
            <a:pPr/>
            <a:endParaRPr lang="en-US" dirty="0"/>
          </a:p>
        </p:txBody>
      </p:sp>
      <p:sp>
        <p:nvSpPr>
          <p:cNvPr id="6" name="Text 0"/>
          <p:cNvSpPr/>
          <p:nvPr>
            <p:ph idx="104" hasCustomPrompt="1"/>
          </p:nvPr>
        </p:nvSpPr>
        <p:spPr>
          <a:xfrm>
            <a:off x="6675120" y="566928"/>
            <a:ext cx="4846320" cy="534924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1029</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4 Content — statement">
    <p:bg>
      <p:bgPr>
        <a:solidFill>
          <a:srgbClr val="FFFCF3"/>
        </a:solidFill>
      </p:bgPr>
    </p:bg>
    <p:spTree>
      <p:nvGrpSpPr>
        <p:cNvPr id="1" name=""/>
        <p:cNvGrpSpPr/>
        <p:nvPr/>
      </p:nvGrpSpPr>
      <p:grpSpPr>
        <a:xfrm>
          <a:off x="0" y="0"/>
          <a:ext cx="0" cy="0"/>
          <a:chOff x="0" y="0"/>
          <a:chExt cx="0" cy="0"/>
        </a:xfrm>
      </p:grpSpPr>
      <p:pic>
        <p:nvPicPr>
          <p:cNvPr id="2" name="Image 0" descr="/Users/deroyperaza/Projects/saaf-templates/source/assets/ppt-corner-d.png">    </p:cNvPr>
          <p:cNvPicPr>
            <a:picLocks noChangeAspect="1"/>
          </p:cNvPicPr>
          <p:nvPr/>
        </p:nvPicPr>
        <p:blipFill>
          <a:blip r:embed="rId1"/>
          <a:stretch>
            <a:fillRect/>
          </a:stretch>
        </p:blipFill>
        <p:spPr>
          <a:xfrm>
            <a:off x="0" y="0"/>
            <a:ext cx="12191695" cy="6858000"/>
          </a:xfrm>
          <a:prstGeom prst="rect">
            <a:avLst/>
          </a:prstGeom>
        </p:spPr>
      </p:pic>
      <p:pic>
        <p:nvPicPr>
          <p:cNvPr id="3" name="Image 1" descr="/Users/deroyperaza/Projects/saaf-templates/source/assets/logo-wordmark-navy-magenta.png">    </p:cNvPr>
          <p:cNvPicPr>
            <a:picLocks noChangeAspect="1"/>
          </p:cNvPicPr>
          <p:nvPr/>
        </p:nvPicPr>
        <p:blipFill>
          <a:blip r:embed="rId2"/>
          <a:stretch>
            <a:fillRect/>
          </a:stretch>
        </p:blipFill>
        <p:spPr>
          <a:xfrm>
            <a:off x="640080" y="6263640"/>
            <a:ext cx="1371600" cy="258679"/>
          </a:xfrm>
          <a:prstGeom prst="rect">
            <a:avLst/>
          </a:prstGeom>
        </p:spPr>
      </p:pic>
      <p:sp>
        <p:nvSpPr>
          <p:cNvPr id="4" name="Text 0"/>
          <p:cNvSpPr/>
          <p:nvPr>
            <p:ph idx="102" type="body" hasCustomPrompt="1"/>
          </p:nvPr>
        </p:nvSpPr>
        <p:spPr>
          <a:xfrm>
            <a:off x="640080" y="2194560"/>
            <a:ext cx="9601200" cy="2560320"/>
          </a:xfrm>
          <a:prstGeom prst="rect">
            <a:avLst/>
          </a:prstGeom>
          <a:noFill/>
          <a:ln/>
        </p:spPr>
        <p:txBody>
          <a:bodyPr wrap="square" rtlCol="0"/>
          <a:lstStyle>
            <a:lvl1pPr>
              <a:defRPr lang="en-US" dirty="0"/>
            </a:lvl1pPr>
          </a:lstStyle>
          <a:p>
            <a:pPr/>
            <a:endParaRPr lang="en-US"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F7F4EA"/>
                </a:solidFill>
                <a:latin typeface="Aptos"/>
                <a:ea typeface="Aptos"/>
                <a:cs typeface="Aptos"/>
              </a:defRPr>
            </a:lvl1pPr>
          </a:lstStyle>
          <a:p>
            <a:pPr algn="l"/>
            <a:fld id="{F7021451-1387-4CA6-816F-3879F97B5CBC}" type="slidenum">
              <a:rPr b="0" lang="en-US"/>
              <a:t>1030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0D3049"/>
                </a:solidFill>
                <a:latin typeface="Aptos"/>
                <a:ea typeface="Aptos"/>
                <a:cs typeface="Aptos"/>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hf sldNum="0" hdr="0" ftr="0" dt="0"/>
  <p:txStyles>
    <p:titleStyle>
      <a:lvl1pPr algn="l" defTabSz="914400" rtl="0" eaLnBrk="1" latinLnBrk="0" hangingPunct="1">
        <a:lnSpc>
          <a:spcPct val="92000"/>
        </a:lnSpc>
        <a:spcBef>
          <a:spcPct val="0"/>
        </a:spcBef>
        <a:buNone/>
        <a:defRPr sz="4000" kern="1200" b="1">
          <a:solidFill>
            <a:schemeClr val="tx1"/>
          </a:solidFill>
          <a:latin typeface="+mj-lt"/>
          <a:ea typeface="+mn-ea"/>
          <a:cs typeface="+mn-cs"/>
        </a:defRPr>
      </a:lvl1pPr>
    </p:titleStyle>
    <p:bodyStyle>
      <a:lvl1pPr marL="285750" indent="-285750" algn="l" defTabSz="914400" rtl="0" eaLnBrk="1" latinLnBrk="0" hangingPunct="1">
        <a:lnSpc>
          <a:spcPct val="118000"/>
        </a:lnSpc>
        <a:spcBef>
          <a:spcPts val="700"/>
        </a:spcBef>
        <a:buClr>
          <a:schemeClr val="accent1"/>
        </a:buClr>
        <a:buFont typeface="Aptos"/>
        <a:buChar char="•"/>
        <a:defRPr sz="1800" kern="1200">
          <a:solidFill>
            <a:schemeClr val="tx1"/>
          </a:solidFill>
          <a:latin typeface="+mn-lt"/>
          <a:ea typeface="+mn-ea"/>
          <a:cs typeface="+mn-cs"/>
        </a:defRPr>
      </a:lvl1pPr>
      <a:lvl2pPr marL="628650" indent="-285750" algn="l" defTabSz="914400" rtl="0" eaLnBrk="1" latinLnBrk="0" hangingPunct="1">
        <a:lnSpc>
          <a:spcPct val="118000"/>
        </a:lnSpc>
        <a:spcBef>
          <a:spcPts val="700"/>
        </a:spcBef>
        <a:buClr>
          <a:schemeClr val="accent2"/>
        </a:buClr>
        <a:buFont typeface="Aptos"/>
        <a:buChar char="–"/>
        <a:defRPr sz="1600" kern="1200">
          <a:solidFill>
            <a:schemeClr val="tx1"/>
          </a:solidFill>
          <a:latin typeface="+mn-lt"/>
          <a:ea typeface="+mn-ea"/>
          <a:cs typeface="+mn-cs"/>
        </a:defRPr>
      </a:lvl2pPr>
      <a:lvl3pPr marL="971550" indent="-228600" algn="l" defTabSz="914400" rtl="0" eaLnBrk="1" latinLnBrk="0" hangingPunct="1">
        <a:lnSpc>
          <a:spcPct val="118000"/>
        </a:lnSpc>
        <a:spcBef>
          <a:spcPts val="700"/>
        </a:spcBef>
        <a:buClr>
          <a:schemeClr val="tx1"/>
        </a:buClr>
        <a:buFont typeface="Aptos"/>
        <a:buChar char="·"/>
        <a:defRPr sz="1400" kern="1200">
          <a:solidFill>
            <a:schemeClr val="tx1"/>
          </a:solidFill>
          <a:latin typeface="+mn-lt"/>
          <a:ea typeface="+mn-ea"/>
          <a:cs typeface="+mn-cs"/>
        </a:defRPr>
      </a:lvl3pPr>
      <a:lvl4pPr marL="1314450" indent="-228600" algn="l" defTabSz="914400" rtl="0" eaLnBrk="1" latinLnBrk="0" hangingPunct="1">
        <a:lnSpc>
          <a:spcPct val="118000"/>
        </a:lnSpc>
        <a:spcBef>
          <a:spcPts val="700"/>
        </a:spcBef>
        <a:buClr>
          <a:schemeClr val="accent1"/>
        </a:buClr>
        <a:buFont typeface="Aptos"/>
        <a:buChar char="•"/>
        <a:defRPr sz="1300" kern="1200">
          <a:solidFill>
            <a:schemeClr val="tx1"/>
          </a:solidFill>
          <a:latin typeface="+mn-lt"/>
          <a:ea typeface="+mn-ea"/>
          <a:cs typeface="+mn-cs"/>
        </a:defRPr>
      </a:lvl4pPr>
      <a:lvl5pPr marL="1657350" indent="-228600" algn="l" defTabSz="914400" rtl="0" eaLnBrk="1" latinLnBrk="0" hangingPunct="1">
        <a:lnSpc>
          <a:spcPct val="118000"/>
        </a:lnSpc>
        <a:spcBef>
          <a:spcPts val="700"/>
        </a:spcBef>
        <a:buClr>
          <a:schemeClr val="accent2"/>
        </a:buClr>
        <a:buFont typeface="Aptos"/>
        <a:buChar char="–"/>
        <a:defRPr sz="1300" kern="1200">
          <a:solidFill>
            <a:schemeClr val="tx1"/>
          </a:solidFill>
          <a:latin typeface="+mn-lt"/>
          <a:ea typeface="+mn-ea"/>
          <a:cs typeface="+mn-cs"/>
        </a:defRPr>
      </a:lvl5pPr>
      <a:lvl6pPr marL="2000250" indent="-228600" algn="l" defTabSz="914400" rtl="0">
        <a:buFont typeface="Aptos"/>
        <a:buChar char="·"/>
        <a:defRPr sz="1200" kern="1200">
          <a:solidFill>
            <a:schemeClr val="tx1"/>
          </a:solidFill>
          <a:latin typeface="+mn-lt"/>
          <a:ea typeface="+mn-ea"/>
          <a:cs typeface="+mn-cs"/>
        </a:defRPr>
      </a:lvl6pPr>
      <a:lvl7pPr marL="2343150" indent="-228600" algn="l" defTabSz="914400" rtl="0">
        <a:buFont typeface="Aptos"/>
        <a:buChar char="·"/>
        <a:defRPr sz="1200" kern="1200">
          <a:solidFill>
            <a:schemeClr val="tx1"/>
          </a:solidFill>
          <a:latin typeface="+mn-lt"/>
          <a:ea typeface="+mn-ea"/>
          <a:cs typeface="+mn-cs"/>
        </a:defRPr>
      </a:lvl7pPr>
      <a:lvl8pPr marL="2686050" indent="-228600" algn="l" defTabSz="914400" rtl="0">
        <a:buFont typeface="Aptos"/>
        <a:buChar char="·"/>
        <a:defRPr sz="1200" kern="1200">
          <a:solidFill>
            <a:schemeClr val="tx1"/>
          </a:solidFill>
          <a:latin typeface="+mn-lt"/>
          <a:ea typeface="+mn-ea"/>
          <a:cs typeface="+mn-cs"/>
        </a:defRPr>
      </a:lvl8pPr>
      <a:lvl9pPr marL="3028950" indent="-228600" algn="l" defTabSz="914400" rtl="0">
        <a:buFont typeface="Aptos"/>
        <a:buChar char="·"/>
        <a:defRPr sz="1200" kern="1200">
          <a:solidFill>
            <a:schemeClr val="tx1"/>
          </a:solidFill>
          <a:latin typeface="+mn-lt"/>
          <a:ea typeface="+mn-ea"/>
          <a:cs typeface="+mn-cs"/>
        </a:defRPr>
      </a:lvl9pPr>
    </p:bodyStyle>
    <p:otherStyle>
      <a:defPPr>
        <a:defRPr lang="en-US"/>
      </a:defPPr>
      <a:lvl1pPr marL="0" algn="l" defTabSz="914400" rtl="0">
        <a:defRPr sz="1400" kern="1200">
          <a:solidFill>
            <a:schemeClr val="tx1"/>
          </a:solidFill>
          <a:latin typeface="+mn-lt"/>
          <a:ea typeface="+mn-ea"/>
          <a:cs typeface="+mn-cs"/>
        </a:defRPr>
      </a:lvl1pPr>
      <a:lvl2pPr marL="457200" algn="l" defTabSz="914400" rtl="0">
        <a:defRPr sz="1400" kern="1200">
          <a:solidFill>
            <a:schemeClr val="tx1"/>
          </a:solidFill>
          <a:latin typeface="+mn-lt"/>
          <a:ea typeface="+mn-ea"/>
          <a:cs typeface="+mn-cs"/>
        </a:defRPr>
      </a:lvl2pPr>
      <a:lvl3pPr marL="914400" algn="l" defTabSz="914400" rtl="0">
        <a:defRPr sz="1400" kern="1200">
          <a:solidFill>
            <a:schemeClr val="tx1"/>
          </a:solidFill>
          <a:latin typeface="+mn-lt"/>
          <a:ea typeface="+mn-ea"/>
          <a:cs typeface="+mn-cs"/>
        </a:defRPr>
      </a:lvl3pPr>
      <a:lvl4pPr marL="1371600" algn="l" defTabSz="914400" rtl="0">
        <a:defRPr sz="1400" kern="1200">
          <a:solidFill>
            <a:schemeClr val="tx1"/>
          </a:solidFill>
          <a:latin typeface="+mn-lt"/>
          <a:ea typeface="+mn-ea"/>
          <a:cs typeface="+mn-cs"/>
        </a:defRPr>
      </a:lvl4pPr>
      <a:lvl5pPr marL="1828800" algn="l" defTabSz="914400" rtl="0">
        <a:defRPr sz="1400" kern="1200">
          <a:solidFill>
            <a:schemeClr val="tx1"/>
          </a:solidFill>
          <a:latin typeface="+mn-lt"/>
          <a:ea typeface="+mn-ea"/>
          <a:cs typeface="+mn-cs"/>
        </a:defRPr>
      </a:lvl5pPr>
      <a:lvl6pPr marL="2286000" algn="l" defTabSz="914400" rtl="0">
        <a:defRPr sz="1400" kern="1200">
          <a:solidFill>
            <a:schemeClr val="tx1"/>
          </a:solidFill>
          <a:latin typeface="+mn-lt"/>
          <a:ea typeface="+mn-ea"/>
          <a:cs typeface="+mn-cs"/>
        </a:defRPr>
      </a:lvl6pPr>
      <a:lvl7pPr marL="2743200" algn="l" defTabSz="914400" rtl="0">
        <a:defRPr sz="1400" kern="1200">
          <a:solidFill>
            <a:schemeClr val="tx1"/>
          </a:solidFill>
          <a:latin typeface="+mn-lt"/>
          <a:ea typeface="+mn-ea"/>
          <a:cs typeface="+mn-cs"/>
        </a:defRPr>
      </a:lvl7pPr>
      <a:lvl8pPr marL="3200400" algn="l" defTabSz="914400" rtl="0">
        <a:defRPr sz="1400" kern="1200">
          <a:solidFill>
            <a:schemeClr val="tx1"/>
          </a:solidFill>
          <a:latin typeface="+mn-lt"/>
          <a:ea typeface="+mn-ea"/>
          <a:cs typeface="+mn-cs"/>
        </a:defRPr>
      </a:lvl8pPr>
      <a:lvl9pPr marL="3657600" algn="l" defTabSz="914400" rtl="0">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5.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8.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2.xml"/></Relationships>
</file>

<file path=ppt/slides/_rels/slide9.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1.png"/><Relationship Id="rId3" Type="http://schemas.openxmlformats.org/officeDocument/2006/relationships/image" Target="../media/image-15-1.png"/><Relationship Id="rId4" Type="http://schemas.openxmlformats.org/officeDocument/2006/relationships/slideLayout" Target="../slideLayouts/slideLayout18.xml"/><Relationship Id="rId5" Type="http://schemas.openxmlformats.org/officeDocument/2006/relationships/notesSlide" Target="../notesSlides/notesSlide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2514600"/>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Subtitle or date</a:t>
            </a:r>
            <a:endParaRPr lang="en-US" sz="2600" dirty="0"/>
          </a:p>
        </p:txBody>
      </p:sp>
      <p:sp>
        <p:nvSpPr>
          <p:cNvPr id="3" name="Text 1"/>
          <p:cNvSpPr txBox="1"/>
          <p:nvPr/>
        </p:nvSpPr>
        <p:spPr>
          <a:xfrm>
            <a:off x="640080" y="2926080"/>
            <a:ext cx="676656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Presentation Title</a:t>
            </a:r>
            <a:endParaRPr lang="en-US" sz="6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2514600"/>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Subtitle or date</a:t>
            </a:r>
            <a:endParaRPr lang="en-US" sz="2600" dirty="0"/>
          </a:p>
        </p:txBody>
      </p:sp>
      <p:sp>
        <p:nvSpPr>
          <p:cNvPr id="3" name="Text 1"/>
          <p:cNvSpPr txBox="1"/>
          <p:nvPr/>
        </p:nvSpPr>
        <p:spPr>
          <a:xfrm>
            <a:off x="640080" y="2926080"/>
            <a:ext cx="676656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Presentation Title</a:t>
            </a:r>
            <a:endParaRPr lang="en-US" sz="6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2514600"/>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Subtitle or date</a:t>
            </a:r>
            <a:endParaRPr lang="en-US" sz="2600" dirty="0"/>
          </a:p>
        </p:txBody>
      </p:sp>
      <p:sp>
        <p:nvSpPr>
          <p:cNvPr id="3" name="Text 1"/>
          <p:cNvSpPr txBox="1"/>
          <p:nvPr/>
        </p:nvSpPr>
        <p:spPr>
          <a:xfrm>
            <a:off x="640080" y="2926080"/>
            <a:ext cx="676656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Presentation Title</a:t>
            </a:r>
            <a:endParaRPr lang="en-US" sz="6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320040" y="256032"/>
            <a:ext cx="11551615" cy="3803904"/>
          </a:xfrm>
          <a:prstGeom prst="rect">
            <a:avLst/>
          </a:prstGeom>
          <a:solidFill>
            <a:schemeClr val="bg1"/>
          </a:solidFill>
          <a:ln w="12700">
            <a:solidFill>
              <a:schemeClr val="bg1"/>
            </a:solidFill>
            <a:prstDash val="solid"/>
          </a:ln>
        </p:spPr>
        <p:txBody>
          <a:bodyPr/>
          <a:p/>
        </p:txBody>
      </p:sp>
      <p:sp>
        <p:nvSpPr>
          <p:cNvPr id="3" name="Text 1"/>
          <p:cNvSpPr txBox="1"/>
          <p:nvPr/>
        </p:nvSpPr>
        <p:spPr>
          <a:xfrm>
            <a:off x="731520" y="713232"/>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Subtitle or date</a:t>
            </a:r>
            <a:endParaRPr lang="en-US" sz="2600" dirty="0"/>
          </a:p>
        </p:txBody>
      </p:sp>
      <p:sp>
        <p:nvSpPr>
          <p:cNvPr id="4" name="Text 2"/>
          <p:cNvSpPr txBox="1"/>
          <p:nvPr/>
        </p:nvSpPr>
        <p:spPr>
          <a:xfrm>
            <a:off x="731520" y="1170432"/>
            <a:ext cx="731520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Presentation Title</a:t>
            </a:r>
            <a:endParaRPr lang="en-US" sz="6600" dirty="0"/>
          </a:p>
        </p:txBody>
      </p:sp>
      <p:pic>
        <p:nvPicPr>
          <p:cNvPr id="5" name="Image 0" descr="/Users/deroyperaza/Projects/saaf-templates/source/assets/logo-wordmark-navy-magenta.png">    </p:cNvPr>
          <p:cNvPicPr>
            <a:picLocks noChangeAspect="1"/>
          </p:cNvPicPr>
          <p:nvPr/>
        </p:nvPicPr>
        <p:blipFill>
          <a:blip r:embed="rId1"/>
          <a:stretch>
            <a:fillRect/>
          </a:stretch>
        </p:blipFill>
        <p:spPr>
          <a:xfrm>
            <a:off x="731520" y="2862072"/>
            <a:ext cx="2651760" cy="500113"/>
          </a:xfrm>
          <a:prstGeom prst="rect">
            <a:avLst/>
          </a:prstGeom>
        </p:spPr>
      </p:pic>
      <p:pic>
        <p:nvPicPr>
          <p:cNvPr id="6" name="Image 1" descr="/Users/deroyperaza/Projects/saaf-templates/source/assets/heart.png">    </p:cNvPr>
          <p:cNvPicPr>
            <a:picLocks noChangeAspect="1"/>
          </p:cNvPicPr>
          <p:nvPr/>
        </p:nvPicPr>
        <p:blipFill>
          <a:blip r:embed="rId2"/>
          <a:stretch>
            <a:fillRect/>
          </a:stretch>
        </p:blipFill>
        <p:spPr>
          <a:xfrm>
            <a:off x="8924428" y="1033272"/>
            <a:ext cx="2398587" cy="2240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2514600"/>
            <a:ext cx="4572000" cy="457200"/>
          </a:xfrm>
          <a:prstGeom prst="rect">
            <a:avLst/>
          </a:prstGeom>
          <a:noFill/>
          <a:ln/>
        </p:spPr>
        <p:txBody>
          <a:bodyPr wrap="square" lIns="0" tIns="0" rIns="0" bIns="0" rtlCol="0" anchor="t"/>
          <a:lstStyle/>
          <a:p>
            <a:pPr algn="l" indent="0" marL="0">
              <a:buNone/>
            </a:pPr>
            <a:r>
              <a:rPr lang="en-US" sz="2600" b="1" dirty="0">
                <a:solidFill>
                  <a:schemeClr val="tx1"/>
                </a:solidFill>
                <a:latin typeface="Aptos Narrow" pitchFamily="34" charset="0"/>
                <a:ea typeface="Aptos Narrow" pitchFamily="34" charset="-122"/>
                <a:cs typeface="Aptos Narrow" pitchFamily="34" charset="-120"/>
              </a:rPr>
              <a:t>Subtitle or date</a:t>
            </a:r>
            <a:endParaRPr lang="en-US" sz="2600" dirty="0"/>
          </a:p>
        </p:txBody>
      </p:sp>
      <p:sp>
        <p:nvSpPr>
          <p:cNvPr id="3" name="Text 1"/>
          <p:cNvSpPr txBox="1"/>
          <p:nvPr/>
        </p:nvSpPr>
        <p:spPr>
          <a:xfrm>
            <a:off x="640080" y="2926080"/>
            <a:ext cx="6766560" cy="1371600"/>
          </a:xfrm>
          <a:prstGeom prst="rect">
            <a:avLst/>
          </a:prstGeom>
          <a:noFill/>
          <a:ln/>
        </p:spPr>
        <p:txBody>
          <a:bodyPr wrap="square" lIns="0" tIns="0" rIns="0" bIns="0" rtlCol="0" anchor="t"/>
          <a:lstStyle/>
          <a:p>
            <a:pPr algn="l" indent="0" marL="0">
              <a:buNone/>
            </a:pPr>
            <a:r>
              <a:rPr lang="en-US" sz="6600" b="1" dirty="0">
                <a:solidFill>
                  <a:schemeClr val="tx1"/>
                </a:solidFill>
                <a:latin typeface="Aptos Narrow" pitchFamily="34" charset="0"/>
                <a:ea typeface="Aptos Narrow" pitchFamily="34" charset="-122"/>
                <a:cs typeface="Aptos Narrow" pitchFamily="34" charset="-120"/>
              </a:rPr>
              <a:t>Presentation Title</a:t>
            </a:r>
            <a:endParaRPr lang="en-US" sz="6600" dirty="0"/>
          </a:p>
        </p:txBody>
      </p:sp>
      <p:pic>
        <p:nvPicPr>
          <p:cNvPr id="4" name="Image 0" descr="/Users/deroyperaza/Projects/saaf-templates/source/assets/logo-wordmark-navy-magenta.png">    </p:cNvPr>
          <p:cNvPicPr>
            <a:picLocks noChangeAspect="1"/>
          </p:cNvPicPr>
          <p:nvPr/>
        </p:nvPicPr>
        <p:blipFill>
          <a:blip r:embed="rId1"/>
          <a:stretch>
            <a:fillRect/>
          </a:stretch>
        </p:blipFill>
        <p:spPr>
          <a:xfrm>
            <a:off x="640080" y="5715000"/>
            <a:ext cx="2377440" cy="44837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73152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What's inside</a:t>
            </a:r>
            <a:endParaRPr lang="en-US" sz="4400" dirty="0"/>
          </a:p>
        </p:txBody>
      </p:sp>
      <p:sp>
        <p:nvSpPr>
          <p:cNvPr id="3" name="Shape 1"/>
          <p:cNvSpPr/>
          <p:nvPr/>
        </p:nvSpPr>
        <p:spPr>
          <a:xfrm>
            <a:off x="640080" y="1783080"/>
            <a:ext cx="7863840" cy="18288"/>
          </a:xfrm>
          <a:prstGeom prst="rect">
            <a:avLst/>
          </a:prstGeom>
          <a:solidFill>
            <a:schemeClr val="bg2"/>
          </a:solidFill>
          <a:ln w="12700">
            <a:solidFill>
              <a:schemeClr val="bg2"/>
            </a:solidFill>
            <a:prstDash val="solid"/>
          </a:ln>
        </p:spPr>
        <p:txBody>
          <a:bodyPr/>
          <a:p/>
        </p:txBody>
      </p:sp>
      <p:sp>
        <p:nvSpPr>
          <p:cNvPr id="4" name="Text 2"/>
          <p:cNvSpPr txBox="1"/>
          <p:nvPr/>
        </p:nvSpPr>
        <p:spPr>
          <a:xfrm>
            <a:off x="640080" y="2002536"/>
            <a:ext cx="822960" cy="457200"/>
          </a:xfrm>
          <a:prstGeom prst="rect">
            <a:avLst/>
          </a:prstGeom>
          <a:noFill/>
          <a:ln/>
        </p:spPr>
        <p:txBody>
          <a:bodyPr wrap="square" lIns="0" tIns="0" rIns="0" bIns="0" rtlCol="0" anchor="t"/>
          <a:lstStyle/>
          <a:p>
            <a:pPr algn="l" indent="0" marL="0">
              <a:buNone/>
            </a:pPr>
            <a:r>
              <a:rPr lang="en-US" sz="3000" b="1" dirty="0">
                <a:solidFill>
                  <a:srgbClr val="CB139D"/>
                </a:solidFill>
                <a:latin typeface="Aptos Narrow" pitchFamily="34" charset="0"/>
                <a:ea typeface="Aptos Narrow" pitchFamily="34" charset="-122"/>
                <a:cs typeface="Aptos Narrow" pitchFamily="34" charset="-120"/>
              </a:rPr>
              <a:t>01</a:t>
            </a:r>
            <a:endParaRPr lang="en-US" sz="3000" dirty="0"/>
          </a:p>
        </p:txBody>
      </p:sp>
      <p:sp>
        <p:nvSpPr>
          <p:cNvPr id="5" name="Text 0"/>
          <p:cNvSpPr/>
          <p:nvPr>
            <p:ph idx="103" type="body" hasCustomPrompt="1"/>
          </p:nvPr>
        </p:nvSpPr>
        <p:spPr>
          <a:xfrm>
            <a:off x="1600200" y="1984248"/>
            <a:ext cx="3840480" cy="457200"/>
          </a:xfrm>
          <a:prstGeom prst="rect">
            <a:avLst/>
          </a:prstGeom>
          <a:noFill/>
          <a:ln/>
        </p:spPr>
        <p:txBody>
          <a:bodyPr wrap="square" lIns="0" tIns="0" rIns="0" bIns="0" rtlCol="0" anchor="t"/>
          <a:lstStyle/>
          <a:p>
            <a:pPr algn="l" marL="0" indent="0">
              <a:lnSpc>
                <a:spcPct val="100000"/>
              </a:lnSpc>
              <a:spcBef>
                <a:spcPts val="0"/>
              </a:spcBef>
              <a:buNone/>
            </a:pPr>
            <a:r>
              <a:rPr lang="en-US" sz="2700" b="1" dirty="0">
                <a:solidFill>
                  <a:schemeClr val="tx1"/>
                </a:solidFill>
                <a:latin typeface="Aptos Narrow" pitchFamily="34" charset="0"/>
                <a:ea typeface="Aptos Narrow" pitchFamily="34" charset="-122"/>
                <a:cs typeface="Aptos Narrow" pitchFamily="34" charset="-120"/>
              </a:rPr>
              <a:t>Section title</a:t>
            </a:r>
            <a:endParaRPr lang="en-US" sz="2700" dirty="0"/>
          </a:p>
        </p:txBody>
      </p:sp>
      <p:sp>
        <p:nvSpPr>
          <p:cNvPr id="6" name="Text 4"/>
          <p:cNvSpPr txBox="1"/>
          <p:nvPr/>
        </p:nvSpPr>
        <p:spPr>
          <a:xfrm>
            <a:off x="5440680" y="2066544"/>
            <a:ext cx="3108960" cy="548640"/>
          </a:xfrm>
          <a:prstGeom prst="rect">
            <a:avLst/>
          </a:prstGeom>
          <a:noFill/>
          <a:ln/>
        </p:spPr>
        <p:txBody>
          <a:bodyPr wrap="square" lIns="0" tIns="0" rIns="0" bIns="0" rtlCol="0" anchor="t"/>
          <a:lstStyle/>
          <a:p>
            <a:pPr algn="l" indent="0" marL="0">
              <a:buNone/>
            </a:pPr>
            <a:r>
              <a:rPr lang="en-US" sz="1300" dirty="0">
                <a:solidFill>
                  <a:schemeClr val="tx1"/>
                </a:solidFill>
                <a:latin typeface="Aptos" pitchFamily="34" charset="0"/>
                <a:ea typeface="Aptos" pitchFamily="34" charset="-122"/>
                <a:cs typeface="Aptos" pitchFamily="34" charset="-120"/>
              </a:rPr>
              <a:t>One line on what this section covers.</a:t>
            </a:r>
            <a:endParaRPr lang="en-US" sz="1300" dirty="0"/>
          </a:p>
        </p:txBody>
      </p:sp>
      <p:sp>
        <p:nvSpPr>
          <p:cNvPr id="7" name="Shape 5"/>
          <p:cNvSpPr/>
          <p:nvPr/>
        </p:nvSpPr>
        <p:spPr>
          <a:xfrm>
            <a:off x="640080" y="2862072"/>
            <a:ext cx="7863840" cy="18288"/>
          </a:xfrm>
          <a:prstGeom prst="rect">
            <a:avLst/>
          </a:prstGeom>
          <a:solidFill>
            <a:schemeClr val="bg2"/>
          </a:solidFill>
          <a:ln w="12700">
            <a:solidFill>
              <a:schemeClr val="bg2"/>
            </a:solidFill>
            <a:prstDash val="solid"/>
          </a:ln>
        </p:spPr>
        <p:txBody>
          <a:bodyPr/>
          <a:p/>
        </p:txBody>
      </p:sp>
      <p:sp>
        <p:nvSpPr>
          <p:cNvPr id="8" name="Text 6"/>
          <p:cNvSpPr txBox="1"/>
          <p:nvPr/>
        </p:nvSpPr>
        <p:spPr>
          <a:xfrm>
            <a:off x="640080" y="3081528"/>
            <a:ext cx="822960" cy="457200"/>
          </a:xfrm>
          <a:prstGeom prst="rect">
            <a:avLst/>
          </a:prstGeom>
          <a:noFill/>
          <a:ln/>
        </p:spPr>
        <p:txBody>
          <a:bodyPr wrap="square" lIns="0" tIns="0" rIns="0" bIns="0" rtlCol="0" anchor="t"/>
          <a:lstStyle/>
          <a:p>
            <a:pPr algn="l" indent="0" marL="0">
              <a:buNone/>
            </a:pPr>
            <a:r>
              <a:rPr lang="en-US" sz="3000" b="1" dirty="0">
                <a:solidFill>
                  <a:srgbClr val="CB139D"/>
                </a:solidFill>
                <a:latin typeface="Aptos Narrow" pitchFamily="34" charset="0"/>
                <a:ea typeface="Aptos Narrow" pitchFamily="34" charset="-122"/>
                <a:cs typeface="Aptos Narrow" pitchFamily="34" charset="-120"/>
              </a:rPr>
              <a:t>02</a:t>
            </a:r>
            <a:endParaRPr lang="en-US" sz="3000" dirty="0"/>
          </a:p>
        </p:txBody>
      </p:sp>
      <p:sp>
        <p:nvSpPr>
          <p:cNvPr id="9" name="Text 7"/>
          <p:cNvSpPr txBox="1"/>
          <p:nvPr/>
        </p:nvSpPr>
        <p:spPr>
          <a:xfrm>
            <a:off x="1600200" y="3063240"/>
            <a:ext cx="3840480" cy="457200"/>
          </a:xfrm>
          <a:prstGeom prst="rect">
            <a:avLst/>
          </a:prstGeom>
          <a:noFill/>
          <a:ln/>
        </p:spPr>
        <p:txBody>
          <a:bodyPr wrap="square" lIns="0" tIns="0" rIns="0" bIns="0" rtlCol="0" anchor="t"/>
          <a:lstStyle/>
          <a:p>
            <a:pPr algn="l" indent="0" marL="0">
              <a:buNone/>
            </a:pPr>
            <a:r>
              <a:rPr lang="en-US" sz="2700" b="1" dirty="0">
                <a:solidFill>
                  <a:schemeClr val="tx1"/>
                </a:solidFill>
                <a:latin typeface="Aptos Narrow" pitchFamily="34" charset="0"/>
                <a:ea typeface="Aptos Narrow" pitchFamily="34" charset="-122"/>
                <a:cs typeface="Aptos Narrow" pitchFamily="34" charset="-120"/>
              </a:rPr>
              <a:t>Section title</a:t>
            </a:r>
            <a:endParaRPr lang="en-US" sz="2700" dirty="0"/>
          </a:p>
        </p:txBody>
      </p:sp>
      <p:sp>
        <p:nvSpPr>
          <p:cNvPr id="10" name="Text 8"/>
          <p:cNvSpPr txBox="1"/>
          <p:nvPr/>
        </p:nvSpPr>
        <p:spPr>
          <a:xfrm>
            <a:off x="5440680" y="3145536"/>
            <a:ext cx="3108960" cy="548640"/>
          </a:xfrm>
          <a:prstGeom prst="rect">
            <a:avLst/>
          </a:prstGeom>
          <a:noFill/>
          <a:ln/>
        </p:spPr>
        <p:txBody>
          <a:bodyPr wrap="square" lIns="0" tIns="0" rIns="0" bIns="0" rtlCol="0" anchor="t"/>
          <a:lstStyle/>
          <a:p>
            <a:pPr algn="l" indent="0" marL="0">
              <a:buNone/>
            </a:pPr>
            <a:r>
              <a:rPr lang="en-US" sz="1300" dirty="0">
                <a:solidFill>
                  <a:schemeClr val="tx1"/>
                </a:solidFill>
                <a:latin typeface="Aptos" pitchFamily="34" charset="0"/>
                <a:ea typeface="Aptos" pitchFamily="34" charset="-122"/>
                <a:cs typeface="Aptos" pitchFamily="34" charset="-120"/>
              </a:rPr>
              <a:t>One line on what this section covers.</a:t>
            </a:r>
            <a:endParaRPr lang="en-US" sz="1300" dirty="0"/>
          </a:p>
        </p:txBody>
      </p:sp>
      <p:sp>
        <p:nvSpPr>
          <p:cNvPr id="11" name="Shape 9"/>
          <p:cNvSpPr/>
          <p:nvPr/>
        </p:nvSpPr>
        <p:spPr>
          <a:xfrm>
            <a:off x="640080" y="3941064"/>
            <a:ext cx="7863840" cy="18288"/>
          </a:xfrm>
          <a:prstGeom prst="rect">
            <a:avLst/>
          </a:prstGeom>
          <a:solidFill>
            <a:schemeClr val="bg2"/>
          </a:solidFill>
          <a:ln w="12700">
            <a:solidFill>
              <a:schemeClr val="bg2"/>
            </a:solidFill>
            <a:prstDash val="solid"/>
          </a:ln>
        </p:spPr>
        <p:txBody>
          <a:bodyPr/>
          <a:p/>
        </p:txBody>
      </p:sp>
      <p:sp>
        <p:nvSpPr>
          <p:cNvPr id="12" name="Text 10"/>
          <p:cNvSpPr txBox="1"/>
          <p:nvPr/>
        </p:nvSpPr>
        <p:spPr>
          <a:xfrm>
            <a:off x="640080" y="4160520"/>
            <a:ext cx="822960" cy="457200"/>
          </a:xfrm>
          <a:prstGeom prst="rect">
            <a:avLst/>
          </a:prstGeom>
          <a:noFill/>
          <a:ln/>
        </p:spPr>
        <p:txBody>
          <a:bodyPr wrap="square" lIns="0" tIns="0" rIns="0" bIns="0" rtlCol="0" anchor="t"/>
          <a:lstStyle/>
          <a:p>
            <a:pPr algn="l" indent="0" marL="0">
              <a:buNone/>
            </a:pPr>
            <a:r>
              <a:rPr lang="en-US" sz="3000" b="1" dirty="0">
                <a:solidFill>
                  <a:srgbClr val="CB139D"/>
                </a:solidFill>
                <a:latin typeface="Aptos Narrow" pitchFamily="34" charset="0"/>
                <a:ea typeface="Aptos Narrow" pitchFamily="34" charset="-122"/>
                <a:cs typeface="Aptos Narrow" pitchFamily="34" charset="-120"/>
              </a:rPr>
              <a:t>03</a:t>
            </a:r>
            <a:endParaRPr lang="en-US" sz="3000" dirty="0"/>
          </a:p>
        </p:txBody>
      </p:sp>
      <p:sp>
        <p:nvSpPr>
          <p:cNvPr id="13" name="Text 11"/>
          <p:cNvSpPr txBox="1"/>
          <p:nvPr/>
        </p:nvSpPr>
        <p:spPr>
          <a:xfrm>
            <a:off x="1600200" y="4142232"/>
            <a:ext cx="3840480" cy="457200"/>
          </a:xfrm>
          <a:prstGeom prst="rect">
            <a:avLst/>
          </a:prstGeom>
          <a:noFill/>
          <a:ln/>
        </p:spPr>
        <p:txBody>
          <a:bodyPr wrap="square" lIns="0" tIns="0" rIns="0" bIns="0" rtlCol="0" anchor="t"/>
          <a:lstStyle/>
          <a:p>
            <a:pPr algn="l" indent="0" marL="0">
              <a:buNone/>
            </a:pPr>
            <a:r>
              <a:rPr lang="en-US" sz="2700" b="1" dirty="0">
                <a:solidFill>
                  <a:schemeClr val="tx1"/>
                </a:solidFill>
                <a:latin typeface="Aptos Narrow" pitchFamily="34" charset="0"/>
                <a:ea typeface="Aptos Narrow" pitchFamily="34" charset="-122"/>
                <a:cs typeface="Aptos Narrow" pitchFamily="34" charset="-120"/>
              </a:rPr>
              <a:t>Section title</a:t>
            </a:r>
            <a:endParaRPr lang="en-US" sz="2700" dirty="0"/>
          </a:p>
        </p:txBody>
      </p:sp>
      <p:sp>
        <p:nvSpPr>
          <p:cNvPr id="14" name="Text 12"/>
          <p:cNvSpPr txBox="1"/>
          <p:nvPr/>
        </p:nvSpPr>
        <p:spPr>
          <a:xfrm>
            <a:off x="5440680" y="4224528"/>
            <a:ext cx="3108960" cy="548640"/>
          </a:xfrm>
          <a:prstGeom prst="rect">
            <a:avLst/>
          </a:prstGeom>
          <a:noFill/>
          <a:ln/>
        </p:spPr>
        <p:txBody>
          <a:bodyPr wrap="square" lIns="0" tIns="0" rIns="0" bIns="0" rtlCol="0" anchor="t"/>
          <a:lstStyle/>
          <a:p>
            <a:pPr algn="l" indent="0" marL="0">
              <a:buNone/>
            </a:pPr>
            <a:r>
              <a:rPr lang="en-US" sz="1300" dirty="0">
                <a:solidFill>
                  <a:schemeClr val="tx1"/>
                </a:solidFill>
                <a:latin typeface="Aptos" pitchFamily="34" charset="0"/>
                <a:ea typeface="Aptos" pitchFamily="34" charset="-122"/>
                <a:cs typeface="Aptos" pitchFamily="34" charset="-120"/>
              </a:rPr>
              <a:t>One line on what this section covers.</a:t>
            </a:r>
            <a:endParaRPr lang="en-US" sz="1300" dirty="0"/>
          </a:p>
        </p:txBody>
      </p:sp>
      <p:sp>
        <p:nvSpPr>
          <p:cNvPr id="15" name="Shape 13"/>
          <p:cNvSpPr/>
          <p:nvPr/>
        </p:nvSpPr>
        <p:spPr>
          <a:xfrm>
            <a:off x="640080" y="5020056"/>
            <a:ext cx="7863840" cy="18288"/>
          </a:xfrm>
          <a:prstGeom prst="rect">
            <a:avLst/>
          </a:prstGeom>
          <a:solidFill>
            <a:schemeClr val="bg2"/>
          </a:solidFill>
          <a:ln w="12700">
            <a:solidFill>
              <a:schemeClr val="bg2"/>
            </a:solidFill>
            <a:prstDash val="solid"/>
          </a:ln>
        </p:spPr>
        <p:txBody>
          <a:bodyPr/>
          <a:p/>
        </p:txBody>
      </p:sp>
      <p:sp>
        <p:nvSpPr>
          <p:cNvPr id="16" name="Text 14"/>
          <p:cNvSpPr txBox="1"/>
          <p:nvPr/>
        </p:nvSpPr>
        <p:spPr>
          <a:xfrm>
            <a:off x="640080" y="5239512"/>
            <a:ext cx="822960" cy="457200"/>
          </a:xfrm>
          <a:prstGeom prst="rect">
            <a:avLst/>
          </a:prstGeom>
          <a:noFill/>
          <a:ln/>
        </p:spPr>
        <p:txBody>
          <a:bodyPr wrap="square" lIns="0" tIns="0" rIns="0" bIns="0" rtlCol="0" anchor="t"/>
          <a:lstStyle/>
          <a:p>
            <a:pPr algn="l" indent="0" marL="0">
              <a:buNone/>
            </a:pPr>
            <a:r>
              <a:rPr lang="en-US" sz="3000" b="1" dirty="0">
                <a:solidFill>
                  <a:srgbClr val="CB139D"/>
                </a:solidFill>
                <a:latin typeface="Aptos Narrow" pitchFamily="34" charset="0"/>
                <a:ea typeface="Aptos Narrow" pitchFamily="34" charset="-122"/>
                <a:cs typeface="Aptos Narrow" pitchFamily="34" charset="-120"/>
              </a:rPr>
              <a:t>04</a:t>
            </a:r>
            <a:endParaRPr lang="en-US" sz="3000" dirty="0"/>
          </a:p>
        </p:txBody>
      </p:sp>
      <p:sp>
        <p:nvSpPr>
          <p:cNvPr id="17" name="Text 15"/>
          <p:cNvSpPr txBox="1"/>
          <p:nvPr/>
        </p:nvSpPr>
        <p:spPr>
          <a:xfrm>
            <a:off x="1600200" y="5221224"/>
            <a:ext cx="3840480" cy="457200"/>
          </a:xfrm>
          <a:prstGeom prst="rect">
            <a:avLst/>
          </a:prstGeom>
          <a:noFill/>
          <a:ln/>
        </p:spPr>
        <p:txBody>
          <a:bodyPr wrap="square" lIns="0" tIns="0" rIns="0" bIns="0" rtlCol="0" anchor="t"/>
          <a:lstStyle/>
          <a:p>
            <a:pPr algn="l" indent="0" marL="0">
              <a:buNone/>
            </a:pPr>
            <a:r>
              <a:rPr lang="en-US" sz="2700" b="1" dirty="0">
                <a:solidFill>
                  <a:schemeClr val="tx1"/>
                </a:solidFill>
                <a:latin typeface="Aptos Narrow" pitchFamily="34" charset="0"/>
                <a:ea typeface="Aptos Narrow" pitchFamily="34" charset="-122"/>
                <a:cs typeface="Aptos Narrow" pitchFamily="34" charset="-120"/>
              </a:rPr>
              <a:t>Section title</a:t>
            </a:r>
            <a:endParaRPr lang="en-US" sz="2700" dirty="0"/>
          </a:p>
        </p:txBody>
      </p:sp>
      <p:sp>
        <p:nvSpPr>
          <p:cNvPr id="18" name="Text 16"/>
          <p:cNvSpPr txBox="1"/>
          <p:nvPr/>
        </p:nvSpPr>
        <p:spPr>
          <a:xfrm>
            <a:off x="5440680" y="5303520"/>
            <a:ext cx="3108960" cy="548640"/>
          </a:xfrm>
          <a:prstGeom prst="rect">
            <a:avLst/>
          </a:prstGeom>
          <a:noFill/>
          <a:ln/>
        </p:spPr>
        <p:txBody>
          <a:bodyPr wrap="square" lIns="0" tIns="0" rIns="0" bIns="0" rtlCol="0" anchor="t"/>
          <a:lstStyle/>
          <a:p>
            <a:pPr algn="l" indent="0" marL="0">
              <a:buNone/>
            </a:pPr>
            <a:r>
              <a:rPr lang="en-US" sz="1300" dirty="0">
                <a:solidFill>
                  <a:schemeClr val="tx1"/>
                </a:solidFill>
                <a:latin typeface="Aptos" pitchFamily="34" charset="0"/>
                <a:ea typeface="Aptos" pitchFamily="34" charset="-122"/>
                <a:cs typeface="Aptos" pitchFamily="34" charset="-120"/>
              </a:rPr>
              <a:t>One line on what this section covers.</a:t>
            </a:r>
            <a:endParaRPr lang="en-US" sz="13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73152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Slide Title</a:t>
            </a:r>
            <a:endParaRPr lang="en-US" sz="4400" dirty="0"/>
          </a:p>
        </p:txBody>
      </p:sp>
      <p:sp>
        <p:nvSpPr>
          <p:cNvPr id="3" name="Text 0"/>
          <p:cNvSpPr/>
          <p:nvPr>
            <p:ph idx="103" type="body" hasCustomPrompt="1"/>
          </p:nvPr>
        </p:nvSpPr>
        <p:spPr>
          <a:xfrm>
            <a:off x="640080" y="1417320"/>
            <a:ext cx="5486400" cy="256032"/>
          </a:xfrm>
          <a:prstGeom prst="rect">
            <a:avLst/>
          </a:prstGeom>
          <a:noFill/>
          <a:ln/>
        </p:spPr>
        <p:txBody>
          <a:bodyPr wrap="square" lIns="0" tIns="0" rIns="0" bIns="0" rtlCol="0" anchor="t"/>
          <a:lstStyle/>
          <a:p>
            <a:pPr algn="l" marL="0" indent="0">
              <a:lnSpc>
                <a:spcPct val="100000"/>
              </a:lnSpc>
              <a:spcBef>
                <a:spcPts val="0"/>
              </a:spcBef>
              <a:buNone/>
            </a:pPr>
            <a:r>
              <a:rPr lang="en-US" sz="1100" b="1" spc="200" kern="0" dirty="0">
                <a:solidFill>
                  <a:srgbClr val="CB139D"/>
                </a:solidFill>
                <a:latin typeface="Aptos" pitchFamily="34" charset="0"/>
                <a:ea typeface="Aptos" pitchFamily="34" charset="-122"/>
                <a:cs typeface="Aptos" pitchFamily="34" charset="-120"/>
              </a:rPr>
              <a:t>L A B E L</a:t>
            </a:r>
            <a:endParaRPr lang="en-US" sz="1100" dirty="0"/>
          </a:p>
        </p:txBody>
      </p:sp>
      <p:sp>
        <p:nvSpPr>
          <p:cNvPr id="4" name="Shape 2"/>
          <p:cNvSpPr/>
          <p:nvPr/>
        </p:nvSpPr>
        <p:spPr>
          <a:xfrm>
            <a:off x="640080" y="1828800"/>
            <a:ext cx="2560320" cy="3794760"/>
          </a:xfrm>
          <a:prstGeom prst="rect">
            <a:avLst/>
          </a:prstGeom>
          <a:solidFill>
            <a:schemeClr val="accent1"/>
          </a:solidFill>
          <a:ln w="12700">
            <a:solidFill>
              <a:schemeClr val="accent1"/>
            </a:solidFill>
            <a:prstDash val="solid"/>
          </a:ln>
        </p:spPr>
        <p:txBody>
          <a:bodyPr/>
          <a:p/>
        </p:txBody>
      </p:sp>
      <p:sp>
        <p:nvSpPr>
          <p:cNvPr id="5" name="Text 3"/>
          <p:cNvSpPr txBox="1"/>
          <p:nvPr/>
        </p:nvSpPr>
        <p:spPr>
          <a:xfrm>
            <a:off x="896112" y="1938528"/>
            <a:ext cx="201168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ptos Narrow" pitchFamily="34" charset="0"/>
                <a:ea typeface="Aptos Narrow" pitchFamily="34" charset="-122"/>
                <a:cs typeface="Aptos Narrow" pitchFamily="34" charset="-120"/>
              </a:rPr>
              <a:t>A</a:t>
            </a:r>
            <a:endParaRPr lang="en-US" sz="5600" dirty="0"/>
          </a:p>
        </p:txBody>
      </p:sp>
      <p:sp>
        <p:nvSpPr>
          <p:cNvPr id="6" name="Text 4"/>
          <p:cNvSpPr txBox="1"/>
          <p:nvPr/>
        </p:nvSpPr>
        <p:spPr>
          <a:xfrm>
            <a:off x="896112" y="3017520"/>
            <a:ext cx="2103120" cy="457200"/>
          </a:xfrm>
          <a:prstGeom prst="rect">
            <a:avLst/>
          </a:prstGeom>
          <a:noFill/>
          <a:ln/>
        </p:spPr>
        <p:txBody>
          <a:bodyPr wrap="square" lIns="0" tIns="0" rIns="0" bIns="0" rtlCol="0" anchor="t"/>
          <a:lstStyle/>
          <a:p>
            <a:pPr algn="l" indent="0" marL="0">
              <a:buNone/>
            </a:pPr>
            <a:r>
              <a:rPr lang="en-US" sz="2300" b="1" dirty="0">
                <a:solidFill>
                  <a:schemeClr val="bg1"/>
                </a:solidFill>
                <a:latin typeface="Aptos Narrow" pitchFamily="34" charset="0"/>
                <a:ea typeface="Aptos Narrow" pitchFamily="34" charset="-122"/>
                <a:cs typeface="Aptos Narrow" pitchFamily="34" charset="-120"/>
              </a:rPr>
              <a:t>Card title</a:t>
            </a:r>
            <a:endParaRPr lang="en-US" sz="2300" dirty="0"/>
          </a:p>
        </p:txBody>
      </p:sp>
      <p:sp>
        <p:nvSpPr>
          <p:cNvPr id="7" name="Text 5"/>
          <p:cNvSpPr txBox="1"/>
          <p:nvPr/>
        </p:nvSpPr>
        <p:spPr>
          <a:xfrm>
            <a:off x="896112" y="3529584"/>
            <a:ext cx="2048256" cy="1920240"/>
          </a:xfrm>
          <a:prstGeom prst="rect">
            <a:avLst/>
          </a:prstGeom>
          <a:noFill/>
          <a:ln/>
        </p:spPr>
        <p:txBody>
          <a:bodyPr wrap="square" lIns="0" tIns="0" rIns="0" bIns="0" rtlCol="0" anchor="t"/>
          <a:lstStyle/>
          <a:p>
            <a:pPr algn="l" indent="0" marL="0">
              <a:lnSpc>
                <a:spcPct val="120000"/>
              </a:lnSpc>
              <a:buNone/>
            </a:pPr>
            <a:r>
              <a:rPr lang="en-US" sz="1150" dirty="0">
                <a:solidFill>
                  <a:schemeClr val="bg1"/>
                </a:solidFill>
                <a:latin typeface="Aptos" pitchFamily="34" charset="0"/>
                <a:ea typeface="Aptos" pitchFamily="34" charset="-122"/>
                <a:cs typeface="Aptos" pitchFamily="34" charset="-120"/>
              </a:rPr>
              <a:t>Two or three short sentences. Keep every card about the same length so the row stays even.</a:t>
            </a:r>
            <a:endParaRPr lang="en-US" sz="1150" dirty="0"/>
          </a:p>
        </p:txBody>
      </p:sp>
      <p:sp>
        <p:nvSpPr>
          <p:cNvPr id="8" name="Shape 6"/>
          <p:cNvSpPr/>
          <p:nvPr/>
        </p:nvSpPr>
        <p:spPr>
          <a:xfrm>
            <a:off x="3401568" y="1828800"/>
            <a:ext cx="2560320" cy="3794760"/>
          </a:xfrm>
          <a:prstGeom prst="rect">
            <a:avLst/>
          </a:prstGeom>
          <a:solidFill>
            <a:schemeClr val="accent3"/>
          </a:solidFill>
          <a:ln w="12700">
            <a:solidFill>
              <a:schemeClr val="accent3"/>
            </a:solidFill>
            <a:prstDash val="solid"/>
          </a:ln>
        </p:spPr>
        <p:txBody>
          <a:bodyPr/>
          <a:p/>
        </p:txBody>
      </p:sp>
      <p:sp>
        <p:nvSpPr>
          <p:cNvPr id="9" name="Text 7"/>
          <p:cNvSpPr txBox="1"/>
          <p:nvPr/>
        </p:nvSpPr>
        <p:spPr>
          <a:xfrm>
            <a:off x="3657600" y="1938528"/>
            <a:ext cx="201168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ptos Narrow" pitchFamily="34" charset="0"/>
                <a:ea typeface="Aptos Narrow" pitchFamily="34" charset="-122"/>
                <a:cs typeface="Aptos Narrow" pitchFamily="34" charset="-120"/>
              </a:rPr>
              <a:t>B</a:t>
            </a:r>
            <a:endParaRPr lang="en-US" sz="5600" dirty="0"/>
          </a:p>
        </p:txBody>
      </p:sp>
      <p:sp>
        <p:nvSpPr>
          <p:cNvPr id="10" name="Text 8"/>
          <p:cNvSpPr txBox="1"/>
          <p:nvPr/>
        </p:nvSpPr>
        <p:spPr>
          <a:xfrm>
            <a:off x="3657600" y="3017520"/>
            <a:ext cx="2103120" cy="457200"/>
          </a:xfrm>
          <a:prstGeom prst="rect">
            <a:avLst/>
          </a:prstGeom>
          <a:noFill/>
          <a:ln/>
        </p:spPr>
        <p:txBody>
          <a:bodyPr wrap="square" lIns="0" tIns="0" rIns="0" bIns="0" rtlCol="0" anchor="t"/>
          <a:lstStyle/>
          <a:p>
            <a:pPr algn="l" indent="0" marL="0">
              <a:buNone/>
            </a:pPr>
            <a:r>
              <a:rPr lang="en-US" sz="2300" b="1" dirty="0">
                <a:solidFill>
                  <a:schemeClr val="bg1"/>
                </a:solidFill>
                <a:latin typeface="Aptos Narrow" pitchFamily="34" charset="0"/>
                <a:ea typeface="Aptos Narrow" pitchFamily="34" charset="-122"/>
                <a:cs typeface="Aptos Narrow" pitchFamily="34" charset="-120"/>
              </a:rPr>
              <a:t>Card title</a:t>
            </a:r>
            <a:endParaRPr lang="en-US" sz="2300" dirty="0"/>
          </a:p>
        </p:txBody>
      </p:sp>
      <p:sp>
        <p:nvSpPr>
          <p:cNvPr id="11" name="Text 9"/>
          <p:cNvSpPr txBox="1"/>
          <p:nvPr/>
        </p:nvSpPr>
        <p:spPr>
          <a:xfrm>
            <a:off x="3657600" y="3529584"/>
            <a:ext cx="2048256" cy="1920240"/>
          </a:xfrm>
          <a:prstGeom prst="rect">
            <a:avLst/>
          </a:prstGeom>
          <a:noFill/>
          <a:ln/>
        </p:spPr>
        <p:txBody>
          <a:bodyPr wrap="square" lIns="0" tIns="0" rIns="0" bIns="0" rtlCol="0" anchor="t"/>
          <a:lstStyle/>
          <a:p>
            <a:pPr algn="l" indent="0" marL="0">
              <a:lnSpc>
                <a:spcPct val="120000"/>
              </a:lnSpc>
              <a:buNone/>
            </a:pPr>
            <a:r>
              <a:rPr lang="en-US" sz="1150" dirty="0">
                <a:solidFill>
                  <a:schemeClr val="bg1"/>
                </a:solidFill>
                <a:latin typeface="Aptos" pitchFamily="34" charset="0"/>
                <a:ea typeface="Aptos" pitchFamily="34" charset="-122"/>
                <a:cs typeface="Aptos" pitchFamily="34" charset="-120"/>
              </a:rPr>
              <a:t>Two or three short sentences. Keep every card about the same length so the row stays even.</a:t>
            </a:r>
            <a:endParaRPr lang="en-US" sz="1150" dirty="0"/>
          </a:p>
        </p:txBody>
      </p:sp>
      <p:sp>
        <p:nvSpPr>
          <p:cNvPr id="12" name="Shape 10"/>
          <p:cNvSpPr/>
          <p:nvPr/>
        </p:nvSpPr>
        <p:spPr>
          <a:xfrm>
            <a:off x="6163056" y="1828800"/>
            <a:ext cx="2560320" cy="3794760"/>
          </a:xfrm>
          <a:prstGeom prst="rect">
            <a:avLst/>
          </a:prstGeom>
          <a:solidFill>
            <a:schemeClr val="accent2"/>
          </a:solidFill>
          <a:ln w="12700">
            <a:solidFill>
              <a:schemeClr val="accent2"/>
            </a:solidFill>
            <a:prstDash val="solid"/>
          </a:ln>
        </p:spPr>
        <p:txBody>
          <a:bodyPr/>
          <a:p/>
        </p:txBody>
      </p:sp>
      <p:sp>
        <p:nvSpPr>
          <p:cNvPr id="13" name="Text 11"/>
          <p:cNvSpPr txBox="1"/>
          <p:nvPr/>
        </p:nvSpPr>
        <p:spPr>
          <a:xfrm>
            <a:off x="6419088" y="1938528"/>
            <a:ext cx="201168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ptos Narrow" pitchFamily="34" charset="0"/>
                <a:ea typeface="Aptos Narrow" pitchFamily="34" charset="-122"/>
                <a:cs typeface="Aptos Narrow" pitchFamily="34" charset="-120"/>
              </a:rPr>
              <a:t>C</a:t>
            </a:r>
            <a:endParaRPr lang="en-US" sz="5600" dirty="0"/>
          </a:p>
        </p:txBody>
      </p:sp>
      <p:sp>
        <p:nvSpPr>
          <p:cNvPr id="14" name="Text 12"/>
          <p:cNvSpPr txBox="1"/>
          <p:nvPr/>
        </p:nvSpPr>
        <p:spPr>
          <a:xfrm>
            <a:off x="6419088" y="3017520"/>
            <a:ext cx="2103120" cy="457200"/>
          </a:xfrm>
          <a:prstGeom prst="rect">
            <a:avLst/>
          </a:prstGeom>
          <a:noFill/>
          <a:ln/>
        </p:spPr>
        <p:txBody>
          <a:bodyPr wrap="square" lIns="0" tIns="0" rIns="0" bIns="0" rtlCol="0" anchor="t"/>
          <a:lstStyle/>
          <a:p>
            <a:pPr algn="l" indent="0" marL="0">
              <a:buNone/>
            </a:pPr>
            <a:r>
              <a:rPr lang="en-US" sz="2300" b="1" dirty="0">
                <a:solidFill>
                  <a:schemeClr val="bg1"/>
                </a:solidFill>
                <a:latin typeface="Aptos Narrow" pitchFamily="34" charset="0"/>
                <a:ea typeface="Aptos Narrow" pitchFamily="34" charset="-122"/>
                <a:cs typeface="Aptos Narrow" pitchFamily="34" charset="-120"/>
              </a:rPr>
              <a:t>Card title</a:t>
            </a:r>
            <a:endParaRPr lang="en-US" sz="2300" dirty="0"/>
          </a:p>
        </p:txBody>
      </p:sp>
      <p:sp>
        <p:nvSpPr>
          <p:cNvPr id="15" name="Text 13"/>
          <p:cNvSpPr txBox="1"/>
          <p:nvPr/>
        </p:nvSpPr>
        <p:spPr>
          <a:xfrm>
            <a:off x="6419088" y="3529584"/>
            <a:ext cx="2048256" cy="1920240"/>
          </a:xfrm>
          <a:prstGeom prst="rect">
            <a:avLst/>
          </a:prstGeom>
          <a:noFill/>
          <a:ln/>
        </p:spPr>
        <p:txBody>
          <a:bodyPr wrap="square" lIns="0" tIns="0" rIns="0" bIns="0" rtlCol="0" anchor="t"/>
          <a:lstStyle/>
          <a:p>
            <a:pPr algn="l" indent="0" marL="0">
              <a:lnSpc>
                <a:spcPct val="120000"/>
              </a:lnSpc>
              <a:buNone/>
            </a:pPr>
            <a:r>
              <a:rPr lang="en-US" sz="1150" dirty="0">
                <a:solidFill>
                  <a:schemeClr val="bg1"/>
                </a:solidFill>
                <a:latin typeface="Aptos" pitchFamily="34" charset="0"/>
                <a:ea typeface="Aptos" pitchFamily="34" charset="-122"/>
                <a:cs typeface="Aptos" pitchFamily="34" charset="-120"/>
              </a:rPr>
              <a:t>Two or three short sentences. Keep every card about the same length so the row stays even.</a:t>
            </a:r>
            <a:endParaRPr lang="en-US" sz="1150" dirty="0"/>
          </a:p>
        </p:txBody>
      </p:sp>
      <p:sp>
        <p:nvSpPr>
          <p:cNvPr id="16" name="Shape 14"/>
          <p:cNvSpPr/>
          <p:nvPr/>
        </p:nvSpPr>
        <p:spPr>
          <a:xfrm>
            <a:off x="8924544" y="1828800"/>
            <a:ext cx="2560320" cy="3794760"/>
          </a:xfrm>
          <a:prstGeom prst="rect">
            <a:avLst/>
          </a:prstGeom>
          <a:solidFill>
            <a:schemeClr val="accent5"/>
          </a:solidFill>
          <a:ln w="12700">
            <a:solidFill>
              <a:schemeClr val="accent5"/>
            </a:solidFill>
            <a:prstDash val="solid"/>
          </a:ln>
        </p:spPr>
        <p:txBody>
          <a:bodyPr/>
          <a:p/>
        </p:txBody>
      </p:sp>
      <p:sp>
        <p:nvSpPr>
          <p:cNvPr id="17" name="Text 15"/>
          <p:cNvSpPr txBox="1"/>
          <p:nvPr/>
        </p:nvSpPr>
        <p:spPr>
          <a:xfrm>
            <a:off x="9180576" y="1938528"/>
            <a:ext cx="2011680" cy="1005840"/>
          </a:xfrm>
          <a:prstGeom prst="rect">
            <a:avLst/>
          </a:prstGeom>
          <a:noFill/>
          <a:ln/>
        </p:spPr>
        <p:txBody>
          <a:bodyPr wrap="square" lIns="0" tIns="0" rIns="0" bIns="0" rtlCol="0" anchor="t"/>
          <a:lstStyle/>
          <a:p>
            <a:pPr algn="l" indent="0" marL="0">
              <a:buNone/>
            </a:pPr>
            <a:r>
              <a:rPr lang="en-US" sz="5600" b="1" dirty="0">
                <a:solidFill>
                  <a:schemeClr val="bg1"/>
                </a:solidFill>
                <a:latin typeface="Aptos Narrow" pitchFamily="34" charset="0"/>
                <a:ea typeface="Aptos Narrow" pitchFamily="34" charset="-122"/>
                <a:cs typeface="Aptos Narrow" pitchFamily="34" charset="-120"/>
              </a:rPr>
              <a:t>D</a:t>
            </a:r>
            <a:endParaRPr lang="en-US" sz="5600" dirty="0"/>
          </a:p>
        </p:txBody>
      </p:sp>
      <p:sp>
        <p:nvSpPr>
          <p:cNvPr id="18" name="Text 16"/>
          <p:cNvSpPr txBox="1"/>
          <p:nvPr/>
        </p:nvSpPr>
        <p:spPr>
          <a:xfrm>
            <a:off x="9180576" y="3017520"/>
            <a:ext cx="2103120" cy="457200"/>
          </a:xfrm>
          <a:prstGeom prst="rect">
            <a:avLst/>
          </a:prstGeom>
          <a:noFill/>
          <a:ln/>
        </p:spPr>
        <p:txBody>
          <a:bodyPr wrap="square" lIns="0" tIns="0" rIns="0" bIns="0" rtlCol="0" anchor="t"/>
          <a:lstStyle/>
          <a:p>
            <a:pPr algn="l" indent="0" marL="0">
              <a:buNone/>
            </a:pPr>
            <a:r>
              <a:rPr lang="en-US" sz="2300" b="1" dirty="0">
                <a:solidFill>
                  <a:schemeClr val="bg1"/>
                </a:solidFill>
                <a:latin typeface="Aptos Narrow" pitchFamily="34" charset="0"/>
                <a:ea typeface="Aptos Narrow" pitchFamily="34" charset="-122"/>
                <a:cs typeface="Aptos Narrow" pitchFamily="34" charset="-120"/>
              </a:rPr>
              <a:t>Card title</a:t>
            </a:r>
            <a:endParaRPr lang="en-US" sz="2300" dirty="0"/>
          </a:p>
        </p:txBody>
      </p:sp>
      <p:sp>
        <p:nvSpPr>
          <p:cNvPr id="19" name="Text 17"/>
          <p:cNvSpPr txBox="1"/>
          <p:nvPr/>
        </p:nvSpPr>
        <p:spPr>
          <a:xfrm>
            <a:off x="9180576" y="3529584"/>
            <a:ext cx="2048256" cy="1920240"/>
          </a:xfrm>
          <a:prstGeom prst="rect">
            <a:avLst/>
          </a:prstGeom>
          <a:noFill/>
          <a:ln/>
        </p:spPr>
        <p:txBody>
          <a:bodyPr wrap="square" lIns="0" tIns="0" rIns="0" bIns="0" rtlCol="0" anchor="t"/>
          <a:lstStyle/>
          <a:p>
            <a:pPr algn="l" indent="0" marL="0">
              <a:lnSpc>
                <a:spcPct val="120000"/>
              </a:lnSpc>
              <a:buNone/>
            </a:pPr>
            <a:r>
              <a:rPr lang="en-US" sz="1150" dirty="0">
                <a:solidFill>
                  <a:schemeClr val="bg1"/>
                </a:solidFill>
                <a:latin typeface="Aptos" pitchFamily="34" charset="0"/>
                <a:ea typeface="Aptos" pitchFamily="34" charset="-122"/>
                <a:cs typeface="Aptos" pitchFamily="34" charset="-120"/>
              </a:rPr>
              <a:t>Two or three short sentences. Keep every card about the same length so the row stays even.</a:t>
            </a:r>
            <a:endParaRPr lang="en-US" sz="115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10</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Slide Title</a:t>
            </a:r>
            <a:endParaRPr lang="en-US" sz="4400" dirty="0"/>
          </a:p>
        </p:txBody>
      </p:sp>
      <p:sp>
        <p:nvSpPr>
          <p:cNvPr id="3" name="Shape 1"/>
          <p:cNvSpPr/>
          <p:nvPr/>
        </p:nvSpPr>
        <p:spPr>
          <a:xfrm>
            <a:off x="640080" y="1828800"/>
            <a:ext cx="3332378" cy="64008"/>
          </a:xfrm>
          <a:prstGeom prst="rect">
            <a:avLst/>
          </a:prstGeom>
          <a:solidFill>
            <a:schemeClr val="accent1"/>
          </a:solidFill>
          <a:ln w="12700">
            <a:solidFill>
              <a:schemeClr val="accent1"/>
            </a:solidFill>
            <a:prstDash val="solid"/>
          </a:ln>
        </p:spPr>
        <p:txBody>
          <a:bodyPr/>
          <a:p/>
        </p:txBody>
      </p:sp>
      <p:sp>
        <p:nvSpPr>
          <p:cNvPr id="4" name="Text 0"/>
          <p:cNvSpPr/>
          <p:nvPr>
            <p:ph idx="103" type="body" hasCustomPrompt="1"/>
          </p:nvPr>
        </p:nvSpPr>
        <p:spPr>
          <a:xfrm>
            <a:off x="640080" y="2057400"/>
            <a:ext cx="3332378" cy="457200"/>
          </a:xfrm>
          <a:prstGeom prst="rect">
            <a:avLst/>
          </a:prstGeom>
          <a:noFill/>
          <a:ln/>
        </p:spPr>
        <p:txBody>
          <a:bodyPr wrap="square" lIns="0" tIns="0" rIns="0" bIns="0" rtlCol="0" anchor="t"/>
          <a:lstStyle/>
          <a:p>
            <a:pPr algn="l" marL="0" indent="0">
              <a:lnSpc>
                <a:spcPct val="100000"/>
              </a:lnSpc>
              <a:spcBef>
                <a:spcPts val="0"/>
              </a:spcBef>
              <a:buNone/>
            </a:pPr>
            <a:r>
              <a:rPr lang="en-US" sz="2200" b="1" dirty="0">
                <a:solidFill>
                  <a:schemeClr val="accent1"/>
                </a:solidFill>
                <a:latin typeface="Aptos Narrow" pitchFamily="34" charset="0"/>
                <a:ea typeface="Aptos Narrow" pitchFamily="34" charset="-122"/>
                <a:cs typeface="Aptos Narrow" pitchFamily="34" charset="-120"/>
              </a:rPr>
              <a:t>Column one</a:t>
            </a:r>
            <a:endParaRPr lang="en-US" sz="2200" dirty="0"/>
          </a:p>
        </p:txBody>
      </p:sp>
      <p:sp>
        <p:nvSpPr>
          <p:cNvPr id="5" name="Text 3"/>
          <p:cNvSpPr txBox="1"/>
          <p:nvPr/>
        </p:nvSpPr>
        <p:spPr>
          <a:xfrm>
            <a:off x="640080" y="2606040"/>
            <a:ext cx="3332378" cy="3291840"/>
          </a:xfrm>
          <a:prstGeom prst="rect">
            <a:avLst/>
          </a:prstGeom>
          <a:noFill/>
          <a:ln/>
        </p:spPr>
        <p:txBody>
          <a:bodyPr wrap="square" lIns="0" tIns="0" rIns="0" bIns="0" rtlCol="0" anchor="t"/>
          <a:lstStyle/>
          <a:p>
            <a:pPr algn="l" indent="0" marL="0">
              <a:lnSpc>
                <a:spcPct val="135000"/>
              </a:lnSpc>
              <a:buNone/>
            </a:pPr>
            <a:r>
              <a:rPr lang="en-US" sz="1350" dirty="0">
                <a:solidFill>
                  <a:schemeClr val="tx1"/>
                </a:solidFill>
                <a:latin typeface="Aptos" pitchFamily="34" charset="0"/>
                <a:ea typeface="Aptos" pitchFamily="34" charset="-122"/>
                <a:cs typeface="Aptos" pitchFamily="34" charset="-120"/>
              </a:rPr>
              <a:t>Body text for this column. Lead with the point and keep sentences short. Stay under about forty words, so all three columns end near the same line.</a:t>
            </a:r>
            <a:endParaRPr lang="en-US" sz="1350" dirty="0"/>
          </a:p>
        </p:txBody>
      </p:sp>
      <p:sp>
        <p:nvSpPr>
          <p:cNvPr id="6" name="Shape 4"/>
          <p:cNvSpPr/>
          <p:nvPr/>
        </p:nvSpPr>
        <p:spPr>
          <a:xfrm>
            <a:off x="4429658" y="1828800"/>
            <a:ext cx="3332378" cy="64008"/>
          </a:xfrm>
          <a:prstGeom prst="rect">
            <a:avLst/>
          </a:prstGeom>
          <a:solidFill>
            <a:schemeClr val="accent2"/>
          </a:solidFill>
          <a:ln w="12700">
            <a:solidFill>
              <a:schemeClr val="accent2"/>
            </a:solidFill>
            <a:prstDash val="solid"/>
          </a:ln>
        </p:spPr>
        <p:txBody>
          <a:bodyPr/>
          <a:p/>
        </p:txBody>
      </p:sp>
      <p:sp>
        <p:nvSpPr>
          <p:cNvPr id="7" name="Text 5"/>
          <p:cNvSpPr txBox="1"/>
          <p:nvPr/>
        </p:nvSpPr>
        <p:spPr>
          <a:xfrm>
            <a:off x="4429658" y="2057400"/>
            <a:ext cx="3332378" cy="457200"/>
          </a:xfrm>
          <a:prstGeom prst="rect">
            <a:avLst/>
          </a:prstGeom>
          <a:noFill/>
          <a:ln/>
        </p:spPr>
        <p:txBody>
          <a:bodyPr wrap="square" lIns="0" tIns="0" rIns="0" bIns="0" rtlCol="0" anchor="t"/>
          <a:lstStyle/>
          <a:p>
            <a:pPr algn="l" indent="0" marL="0">
              <a:buNone/>
            </a:pPr>
            <a:r>
              <a:rPr lang="en-US" sz="2200" b="1" dirty="0">
                <a:solidFill>
                  <a:schemeClr val="accent2"/>
                </a:solidFill>
                <a:latin typeface="Aptos Narrow" pitchFamily="34" charset="0"/>
                <a:ea typeface="Aptos Narrow" pitchFamily="34" charset="-122"/>
                <a:cs typeface="Aptos Narrow" pitchFamily="34" charset="-120"/>
              </a:rPr>
              <a:t>Column two</a:t>
            </a:r>
            <a:endParaRPr lang="en-US" sz="2200" dirty="0"/>
          </a:p>
        </p:txBody>
      </p:sp>
      <p:sp>
        <p:nvSpPr>
          <p:cNvPr id="8" name="Text 6"/>
          <p:cNvSpPr txBox="1"/>
          <p:nvPr/>
        </p:nvSpPr>
        <p:spPr>
          <a:xfrm>
            <a:off x="4429658" y="2606040"/>
            <a:ext cx="3332378" cy="3291840"/>
          </a:xfrm>
          <a:prstGeom prst="rect">
            <a:avLst/>
          </a:prstGeom>
          <a:noFill/>
          <a:ln/>
        </p:spPr>
        <p:txBody>
          <a:bodyPr wrap="square" lIns="0" tIns="0" rIns="0" bIns="0" rtlCol="0" anchor="t"/>
          <a:lstStyle/>
          <a:p>
            <a:pPr algn="l" indent="0" marL="0">
              <a:lnSpc>
                <a:spcPct val="135000"/>
              </a:lnSpc>
              <a:buNone/>
            </a:pPr>
            <a:r>
              <a:rPr lang="en-US" sz="1350" dirty="0">
                <a:solidFill>
                  <a:schemeClr val="tx1"/>
                </a:solidFill>
                <a:latin typeface="Aptos" pitchFamily="34" charset="0"/>
                <a:ea typeface="Aptos" pitchFamily="34" charset="-122"/>
                <a:cs typeface="Aptos" pitchFamily="34" charset="-120"/>
              </a:rPr>
              <a:t>Body text for this column. Lead with the point and keep sentences short. Stay under about forty words, so all three columns end near the same line.</a:t>
            </a:r>
            <a:endParaRPr lang="en-US" sz="1350" dirty="0"/>
          </a:p>
        </p:txBody>
      </p:sp>
      <p:sp>
        <p:nvSpPr>
          <p:cNvPr id="9" name="Shape 7"/>
          <p:cNvSpPr/>
          <p:nvPr/>
        </p:nvSpPr>
        <p:spPr>
          <a:xfrm>
            <a:off x="8219237" y="1828800"/>
            <a:ext cx="3332378" cy="64008"/>
          </a:xfrm>
          <a:prstGeom prst="rect">
            <a:avLst/>
          </a:prstGeom>
          <a:solidFill>
            <a:schemeClr val="accent3"/>
          </a:solidFill>
          <a:ln w="12700">
            <a:solidFill>
              <a:schemeClr val="accent3"/>
            </a:solidFill>
            <a:prstDash val="solid"/>
          </a:ln>
        </p:spPr>
        <p:txBody>
          <a:bodyPr/>
          <a:p/>
        </p:txBody>
      </p:sp>
      <p:sp>
        <p:nvSpPr>
          <p:cNvPr id="10" name="Text 8"/>
          <p:cNvSpPr txBox="1"/>
          <p:nvPr/>
        </p:nvSpPr>
        <p:spPr>
          <a:xfrm>
            <a:off x="8219237" y="2057400"/>
            <a:ext cx="3332378" cy="457200"/>
          </a:xfrm>
          <a:prstGeom prst="rect">
            <a:avLst/>
          </a:prstGeom>
          <a:noFill/>
          <a:ln/>
        </p:spPr>
        <p:txBody>
          <a:bodyPr wrap="square" lIns="0" tIns="0" rIns="0" bIns="0" rtlCol="0" anchor="t"/>
          <a:lstStyle/>
          <a:p>
            <a:pPr algn="l" indent="0" marL="0">
              <a:buNone/>
            </a:pPr>
            <a:r>
              <a:rPr lang="en-US" sz="2200" b="1" dirty="0">
                <a:solidFill>
                  <a:schemeClr val="accent3"/>
                </a:solidFill>
                <a:latin typeface="Aptos Narrow" pitchFamily="34" charset="0"/>
                <a:ea typeface="Aptos Narrow" pitchFamily="34" charset="-122"/>
                <a:cs typeface="Aptos Narrow" pitchFamily="34" charset="-120"/>
              </a:rPr>
              <a:t>Column three</a:t>
            </a:r>
            <a:endParaRPr lang="en-US" sz="2200" dirty="0"/>
          </a:p>
        </p:txBody>
      </p:sp>
      <p:sp>
        <p:nvSpPr>
          <p:cNvPr id="11" name="Text 9"/>
          <p:cNvSpPr txBox="1"/>
          <p:nvPr/>
        </p:nvSpPr>
        <p:spPr>
          <a:xfrm>
            <a:off x="8219237" y="2606040"/>
            <a:ext cx="3332378" cy="3291840"/>
          </a:xfrm>
          <a:prstGeom prst="rect">
            <a:avLst/>
          </a:prstGeom>
          <a:noFill/>
          <a:ln/>
        </p:spPr>
        <p:txBody>
          <a:bodyPr wrap="square" lIns="0" tIns="0" rIns="0" bIns="0" rtlCol="0" anchor="t"/>
          <a:lstStyle/>
          <a:p>
            <a:pPr algn="l" indent="0" marL="0">
              <a:lnSpc>
                <a:spcPct val="135000"/>
              </a:lnSpc>
              <a:buNone/>
            </a:pPr>
            <a:r>
              <a:rPr lang="en-US" sz="1350" dirty="0">
                <a:solidFill>
                  <a:schemeClr val="tx1"/>
                </a:solidFill>
                <a:latin typeface="Aptos" pitchFamily="34" charset="0"/>
                <a:ea typeface="Aptos" pitchFamily="34" charset="-122"/>
                <a:cs typeface="Aptos" pitchFamily="34" charset="-120"/>
              </a:rPr>
              <a:t>Body text for this column. Lead with the point and keep sentences short. Stay under about forty words, so all three columns end near the same line.</a:t>
            </a:r>
            <a:endParaRPr lang="en-US" sz="135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3" type="body" hasCustomPrompt="1"/>
          </p:nvPr>
        </p:nvSpPr>
        <p:spPr>
          <a:xfrm>
            <a:off x="640080" y="566928"/>
            <a:ext cx="5486400" cy="256032"/>
          </a:xfrm>
          <a:prstGeom prst="rect">
            <a:avLst/>
          </a:prstGeom>
          <a:noFill/>
          <a:ln/>
        </p:spPr>
        <p:txBody>
          <a:bodyPr wrap="square" lIns="0" tIns="0" rIns="0" bIns="0" rtlCol="0" anchor="t"/>
          <a:lstStyle/>
          <a:p>
            <a:pPr algn="l" marL="0" indent="0">
              <a:lnSpc>
                <a:spcPct val="100000"/>
              </a:lnSpc>
              <a:spcBef>
                <a:spcPts val="0"/>
              </a:spcBef>
              <a:buNone/>
            </a:pPr>
            <a:r>
              <a:rPr lang="en-US" sz="1100" b="1" spc="200" kern="0" dirty="0">
                <a:solidFill>
                  <a:schemeClr val="accent1"/>
                </a:solidFill>
                <a:latin typeface="Aptos" pitchFamily="34" charset="0"/>
                <a:ea typeface="Aptos" pitchFamily="34" charset="-122"/>
                <a:cs typeface="Aptos" pitchFamily="34" charset="-120"/>
              </a:rPr>
              <a:t>LABEL</a:t>
            </a:r>
            <a:endParaRPr lang="en-US" sz="1100" dirty="0"/>
          </a:p>
        </p:txBody>
      </p:sp>
      <p:sp>
        <p:nvSpPr>
          <p:cNvPr id="3" name="Text 0"/>
          <p:cNvSpPr/>
          <p:nvPr>
            <p:ph idx="102" type="title" hasCustomPrompt="1"/>
          </p:nvPr>
        </p:nvSpPr>
        <p:spPr>
          <a:xfrm>
            <a:off x="640080" y="82296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000" b="1" dirty="0">
                <a:solidFill>
                  <a:schemeClr val="tx1"/>
                </a:solidFill>
                <a:latin typeface="Aptos Narrow" pitchFamily="34" charset="0"/>
                <a:ea typeface="Aptos Narrow" pitchFamily="34" charset="-122"/>
                <a:cs typeface="Aptos Narrow" pitchFamily="34" charset="-120"/>
              </a:rPr>
              <a:t>Slide Title</a:t>
            </a:r>
            <a:endParaRPr lang="en-US" sz="4000" dirty="0"/>
          </a:p>
        </p:txBody>
      </p:sp>
      <p:sp>
        <p:nvSpPr>
          <p:cNvPr id="4" name="Shape 2"/>
          <p:cNvSpPr/>
          <p:nvPr/>
        </p:nvSpPr>
        <p:spPr>
          <a:xfrm>
            <a:off x="640080" y="1965960"/>
            <a:ext cx="3429000" cy="3886200"/>
          </a:xfrm>
          <a:prstGeom prst="rect">
            <a:avLst/>
          </a:prstGeom>
          <a:solidFill>
            <a:srgbClr val="FFE9FD"/>
          </a:solidFill>
          <a:ln w="12700">
            <a:solidFill>
              <a:srgbClr val="FFE9FD"/>
            </a:solidFill>
            <a:prstDash val="solid"/>
          </a:ln>
        </p:spPr>
        <p:txBody>
          <a:bodyPr/>
          <a:p/>
        </p:txBody>
      </p:sp>
      <p:pic>
        <p:nvPicPr>
          <p:cNvPr id="5" name="Image 0" descr="/Users/deroyperaza/Projects/saaf-templates/source/assets/bar-magenta.png">    </p:cNvPr>
          <p:cNvPicPr>
            <a:picLocks noChangeAspect="1"/>
          </p:cNvPicPr>
          <p:nvPr/>
        </p:nvPicPr>
        <p:blipFill>
          <a:blip r:embed="rId1"/>
          <a:stretch>
            <a:fillRect/>
          </a:stretch>
        </p:blipFill>
        <p:spPr>
          <a:xfrm>
            <a:off x="640080" y="1965960"/>
            <a:ext cx="3429000" cy="91440"/>
          </a:xfrm>
          <a:prstGeom prst="rect">
            <a:avLst/>
          </a:prstGeom>
        </p:spPr>
      </p:pic>
      <p:sp>
        <p:nvSpPr>
          <p:cNvPr id="6" name="Text 3"/>
          <p:cNvSpPr txBox="1"/>
          <p:nvPr/>
        </p:nvSpPr>
        <p:spPr>
          <a:xfrm>
            <a:off x="914400" y="2286000"/>
            <a:ext cx="1097280" cy="685800"/>
          </a:xfrm>
          <a:prstGeom prst="rect">
            <a:avLst/>
          </a:prstGeom>
          <a:noFill/>
          <a:ln/>
        </p:spPr>
        <p:txBody>
          <a:bodyPr wrap="square" lIns="0" tIns="0" rIns="0" bIns="0" rtlCol="0" anchor="t"/>
          <a:lstStyle/>
          <a:p>
            <a:pPr algn="l" indent="0" marL="0">
              <a:buNone/>
            </a:pPr>
            <a:r>
              <a:rPr lang="en-US" sz="4400" b="1" dirty="0">
                <a:solidFill>
                  <a:schemeClr val="accent1"/>
                </a:solidFill>
                <a:latin typeface="Aptos Narrow" pitchFamily="34" charset="0"/>
                <a:ea typeface="Aptos Narrow" pitchFamily="34" charset="-122"/>
                <a:cs typeface="Aptos Narrow" pitchFamily="34" charset="-120"/>
              </a:rPr>
              <a:t>01</a:t>
            </a:r>
            <a:endParaRPr lang="en-US" sz="4400" dirty="0"/>
          </a:p>
        </p:txBody>
      </p:sp>
      <p:sp>
        <p:nvSpPr>
          <p:cNvPr id="7" name="Text 4"/>
          <p:cNvSpPr txBox="1"/>
          <p:nvPr/>
        </p:nvSpPr>
        <p:spPr>
          <a:xfrm>
            <a:off x="91440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Card text: one point, in a sentence or two</a:t>
            </a:r>
            <a:endParaRPr lang="en-US" sz="1600" dirty="0"/>
          </a:p>
        </p:txBody>
      </p:sp>
      <p:sp>
        <p:nvSpPr>
          <p:cNvPr id="8" name="Shape 5"/>
          <p:cNvSpPr/>
          <p:nvPr/>
        </p:nvSpPr>
        <p:spPr>
          <a:xfrm>
            <a:off x="4343400" y="1965960"/>
            <a:ext cx="3429000" cy="3886200"/>
          </a:xfrm>
          <a:prstGeom prst="rect">
            <a:avLst/>
          </a:prstGeom>
          <a:solidFill>
            <a:srgbClr val="FFE9FD"/>
          </a:solidFill>
          <a:ln w="12700">
            <a:solidFill>
              <a:srgbClr val="FFE9FD"/>
            </a:solidFill>
            <a:prstDash val="solid"/>
          </a:ln>
        </p:spPr>
        <p:txBody>
          <a:bodyPr/>
          <a:p/>
        </p:txBody>
      </p:sp>
      <p:pic>
        <p:nvPicPr>
          <p:cNvPr id="9" name="Image 1" descr="/Users/deroyperaza/Projects/saaf-templates/source/assets/bar-magenta.png">    </p:cNvPr>
          <p:cNvPicPr>
            <a:picLocks noChangeAspect="1"/>
          </p:cNvPicPr>
          <p:nvPr/>
        </p:nvPicPr>
        <p:blipFill>
          <a:blip r:embed="rId2"/>
          <a:stretch>
            <a:fillRect/>
          </a:stretch>
        </p:blipFill>
        <p:spPr>
          <a:xfrm>
            <a:off x="4343400" y="1965960"/>
            <a:ext cx="3429000" cy="91440"/>
          </a:xfrm>
          <a:prstGeom prst="rect">
            <a:avLst/>
          </a:prstGeom>
        </p:spPr>
      </p:pic>
      <p:sp>
        <p:nvSpPr>
          <p:cNvPr id="10" name="Text 6"/>
          <p:cNvSpPr txBox="1"/>
          <p:nvPr/>
        </p:nvSpPr>
        <p:spPr>
          <a:xfrm>
            <a:off x="4617720" y="2286000"/>
            <a:ext cx="1097280" cy="685800"/>
          </a:xfrm>
          <a:prstGeom prst="rect">
            <a:avLst/>
          </a:prstGeom>
          <a:noFill/>
          <a:ln/>
        </p:spPr>
        <p:txBody>
          <a:bodyPr wrap="square" lIns="0" tIns="0" rIns="0" bIns="0" rtlCol="0" anchor="t"/>
          <a:lstStyle/>
          <a:p>
            <a:pPr algn="l" indent="0" marL="0">
              <a:buNone/>
            </a:pPr>
            <a:r>
              <a:rPr lang="en-US" sz="4400" b="1" dirty="0">
                <a:solidFill>
                  <a:schemeClr val="accent1"/>
                </a:solidFill>
                <a:latin typeface="Aptos Narrow" pitchFamily="34" charset="0"/>
                <a:ea typeface="Aptos Narrow" pitchFamily="34" charset="-122"/>
                <a:cs typeface="Aptos Narrow" pitchFamily="34" charset="-120"/>
              </a:rPr>
              <a:t>02</a:t>
            </a:r>
            <a:endParaRPr lang="en-US" sz="4400" dirty="0"/>
          </a:p>
        </p:txBody>
      </p:sp>
      <p:sp>
        <p:nvSpPr>
          <p:cNvPr id="11" name="Text 7"/>
          <p:cNvSpPr txBox="1"/>
          <p:nvPr/>
        </p:nvSpPr>
        <p:spPr>
          <a:xfrm>
            <a:off x="461772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Card text: one point, in a sentence or two</a:t>
            </a:r>
            <a:endParaRPr lang="en-US" sz="1600" dirty="0"/>
          </a:p>
        </p:txBody>
      </p:sp>
      <p:sp>
        <p:nvSpPr>
          <p:cNvPr id="12" name="Shape 8"/>
          <p:cNvSpPr/>
          <p:nvPr/>
        </p:nvSpPr>
        <p:spPr>
          <a:xfrm>
            <a:off x="8046720" y="1965960"/>
            <a:ext cx="3429000" cy="3886200"/>
          </a:xfrm>
          <a:prstGeom prst="rect">
            <a:avLst/>
          </a:prstGeom>
          <a:solidFill>
            <a:srgbClr val="FFE9FD"/>
          </a:solidFill>
          <a:ln w="12700">
            <a:solidFill>
              <a:srgbClr val="FFE9FD"/>
            </a:solidFill>
            <a:prstDash val="solid"/>
          </a:ln>
        </p:spPr>
        <p:txBody>
          <a:bodyPr/>
          <a:p/>
        </p:txBody>
      </p:sp>
      <p:pic>
        <p:nvPicPr>
          <p:cNvPr id="13" name="Image 2" descr="/Users/deroyperaza/Projects/saaf-templates/source/assets/bar-magenta.png">    </p:cNvPr>
          <p:cNvPicPr>
            <a:picLocks noChangeAspect="1"/>
          </p:cNvPicPr>
          <p:nvPr/>
        </p:nvPicPr>
        <p:blipFill>
          <a:blip r:embed="rId3"/>
          <a:stretch>
            <a:fillRect/>
          </a:stretch>
        </p:blipFill>
        <p:spPr>
          <a:xfrm>
            <a:off x="8046720" y="1965960"/>
            <a:ext cx="3429000" cy="91440"/>
          </a:xfrm>
          <a:prstGeom prst="rect">
            <a:avLst/>
          </a:prstGeom>
        </p:spPr>
      </p:pic>
      <p:sp>
        <p:nvSpPr>
          <p:cNvPr id="14" name="Text 9"/>
          <p:cNvSpPr txBox="1"/>
          <p:nvPr/>
        </p:nvSpPr>
        <p:spPr>
          <a:xfrm>
            <a:off x="8321040" y="2286000"/>
            <a:ext cx="1097280" cy="685800"/>
          </a:xfrm>
          <a:prstGeom prst="rect">
            <a:avLst/>
          </a:prstGeom>
          <a:noFill/>
          <a:ln/>
        </p:spPr>
        <p:txBody>
          <a:bodyPr wrap="square" lIns="0" tIns="0" rIns="0" bIns="0" rtlCol="0" anchor="t"/>
          <a:lstStyle/>
          <a:p>
            <a:pPr algn="l" indent="0" marL="0">
              <a:buNone/>
            </a:pPr>
            <a:r>
              <a:rPr lang="en-US" sz="4400" b="1" dirty="0">
                <a:solidFill>
                  <a:schemeClr val="accent1"/>
                </a:solidFill>
                <a:latin typeface="Aptos Narrow" pitchFamily="34" charset="0"/>
                <a:ea typeface="Aptos Narrow" pitchFamily="34" charset="-122"/>
                <a:cs typeface="Aptos Narrow" pitchFamily="34" charset="-120"/>
              </a:rPr>
              <a:t>03</a:t>
            </a:r>
            <a:endParaRPr lang="en-US" sz="4400" dirty="0"/>
          </a:p>
        </p:txBody>
      </p:sp>
      <p:sp>
        <p:nvSpPr>
          <p:cNvPr id="15" name="Text 10"/>
          <p:cNvSpPr txBox="1"/>
          <p:nvPr/>
        </p:nvSpPr>
        <p:spPr>
          <a:xfrm>
            <a:off x="8321040" y="3154680"/>
            <a:ext cx="2880360" cy="2468880"/>
          </a:xfrm>
          <a:prstGeom prst="rect">
            <a:avLst/>
          </a:prstGeom>
          <a:noFill/>
          <a:ln/>
        </p:spPr>
        <p:txBody>
          <a:bodyPr wrap="square" lIns="0" tIns="0" rIns="0" bIns="0" rtlCol="0" anchor="t"/>
          <a:lstStyle/>
          <a:p>
            <a:pPr algn="l" indent="0" marL="0">
              <a:lnSpc>
                <a:spcPct val="132000"/>
              </a:lnSpc>
              <a:buNone/>
            </a:pPr>
            <a:r>
              <a:rPr lang="en-US" sz="1600" dirty="0">
                <a:solidFill>
                  <a:schemeClr val="tx1"/>
                </a:solidFill>
                <a:latin typeface="Aptos" pitchFamily="34" charset="0"/>
                <a:ea typeface="Aptos" pitchFamily="34" charset="-122"/>
                <a:cs typeface="Aptos" pitchFamily="34" charset="-120"/>
              </a:rPr>
              <a:t>Card text: one point, in a sentence or two</a:t>
            </a:r>
            <a:endParaRPr lang="en-US" sz="16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15</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2" type="title" hasCustomPrompt="1"/>
          </p:nvPr>
        </p:nvSpPr>
        <p:spPr>
          <a:xfrm>
            <a:off x="640080" y="502920"/>
            <a:ext cx="8229600" cy="822960"/>
          </a:xfrm>
          <a:prstGeom prst="rect">
            <a:avLst/>
          </a:prstGeom>
          <a:noFill/>
          <a:ln/>
        </p:spPr>
        <p:txBody>
          <a:bodyPr wrap="square" lIns="0" tIns="0" rIns="0" bIns="0" rtlCol="0" anchor="t"/>
          <a:lstStyle/>
          <a:p>
            <a:pPr algn="l" marL="0" indent="0">
              <a:lnSpc>
                <a:spcPct val="100000"/>
              </a:lnSpc>
              <a:spcBef>
                <a:spcPts val="0"/>
              </a:spcBef>
              <a:buNone/>
            </a:pPr>
            <a:r>
              <a:rPr lang="en-US" sz="4400" b="1" dirty="0">
                <a:solidFill>
                  <a:schemeClr val="tx1"/>
                </a:solidFill>
                <a:latin typeface="Aptos Narrow" pitchFamily="34" charset="0"/>
                <a:ea typeface="Aptos Narrow" pitchFamily="34" charset="-122"/>
                <a:cs typeface="Aptos Narrow" pitchFamily="34" charset="-120"/>
              </a:rPr>
              <a:t>Slide Title</a:t>
            </a:r>
            <a:endParaRPr lang="en-US" sz="4400" dirty="0"/>
          </a:p>
        </p:txBody>
      </p:sp>
      <p:sp>
        <p:nvSpPr>
          <p:cNvPr id="3" name="Text 0"/>
          <p:cNvSpPr/>
          <p:nvPr>
            <p:ph idx="103" type="body" hasCustomPrompt="1"/>
          </p:nvPr>
        </p:nvSpPr>
        <p:spPr>
          <a:xfrm>
            <a:off x="640080" y="1417320"/>
            <a:ext cx="5486400" cy="256032"/>
          </a:xfrm>
          <a:prstGeom prst="rect">
            <a:avLst/>
          </a:prstGeom>
          <a:noFill/>
          <a:ln/>
        </p:spPr>
        <p:txBody>
          <a:bodyPr wrap="square" lIns="0" tIns="0" rIns="0" bIns="0" rtlCol="0" anchor="t"/>
          <a:lstStyle/>
          <a:p>
            <a:pPr algn="l" marL="0" indent="0">
              <a:lnSpc>
                <a:spcPct val="100000"/>
              </a:lnSpc>
              <a:spcBef>
                <a:spcPts val="0"/>
              </a:spcBef>
              <a:buNone/>
            </a:pPr>
            <a:r>
              <a:rPr lang="en-US" sz="1100" b="1" spc="200" kern="0" dirty="0">
                <a:solidFill>
                  <a:srgbClr val="CB139D"/>
                </a:solidFill>
                <a:latin typeface="Aptos" pitchFamily="34" charset="0"/>
                <a:ea typeface="Aptos" pitchFamily="34" charset="-122"/>
                <a:cs typeface="Aptos" pitchFamily="34" charset="-120"/>
              </a:rPr>
              <a:t>SUMMARY LABEL</a:t>
            </a:r>
            <a:endParaRPr lang="en-US" sz="1100" dirty="0"/>
          </a:p>
        </p:txBody>
      </p:sp>
      <p:sp>
        <p:nvSpPr>
          <p:cNvPr id="4" name="Shape 2"/>
          <p:cNvSpPr/>
          <p:nvPr/>
        </p:nvSpPr>
        <p:spPr>
          <a:xfrm>
            <a:off x="640080" y="1828800"/>
            <a:ext cx="3429000" cy="566928"/>
          </a:xfrm>
          <a:prstGeom prst="rect">
            <a:avLst/>
          </a:prstGeom>
          <a:solidFill>
            <a:schemeClr val="accent1"/>
          </a:solidFill>
          <a:ln w="12700">
            <a:solidFill>
              <a:schemeClr val="accent1"/>
            </a:solidFill>
            <a:prstDash val="solid"/>
          </a:ln>
        </p:spPr>
        <p:txBody>
          <a:bodyPr/>
          <a:p/>
        </p:txBody>
      </p:sp>
      <p:sp>
        <p:nvSpPr>
          <p:cNvPr id="5" name="Text 3"/>
          <p:cNvSpPr txBox="1"/>
          <p:nvPr/>
        </p:nvSpPr>
        <p:spPr>
          <a:xfrm>
            <a:off x="841248" y="1947672"/>
            <a:ext cx="3017520" cy="365760"/>
          </a:xfrm>
          <a:prstGeom prst="rect">
            <a:avLst/>
          </a:prstGeom>
          <a:noFill/>
          <a:ln/>
        </p:spPr>
        <p:txBody>
          <a:bodyPr wrap="square" lIns="0" tIns="0" rIns="0" bIns="0" rtlCol="0" anchor="t"/>
          <a:lstStyle/>
          <a:p>
            <a:pPr algn="l" indent="0" marL="0">
              <a:buNone/>
            </a:pPr>
            <a:r>
              <a:rPr lang="en-US" sz="2200" b="1" dirty="0">
                <a:solidFill>
                  <a:schemeClr val="bg1"/>
                </a:solidFill>
                <a:latin typeface="Aptos Narrow" pitchFamily="34" charset="0"/>
                <a:ea typeface="Aptos Narrow" pitchFamily="34" charset="-122"/>
                <a:cs typeface="Aptos Narrow" pitchFamily="34" charset="-120"/>
              </a:rPr>
              <a:t>Group one</a:t>
            </a:r>
            <a:endParaRPr lang="en-US" sz="2200" dirty="0"/>
          </a:p>
        </p:txBody>
      </p:sp>
      <p:sp>
        <p:nvSpPr>
          <p:cNvPr id="6" name="Shape 4"/>
          <p:cNvSpPr/>
          <p:nvPr/>
        </p:nvSpPr>
        <p:spPr>
          <a:xfrm>
            <a:off x="640080" y="2606040"/>
            <a:ext cx="3429000" cy="18288"/>
          </a:xfrm>
          <a:prstGeom prst="rect">
            <a:avLst/>
          </a:prstGeom>
          <a:solidFill>
            <a:schemeClr val="bg2"/>
          </a:solidFill>
          <a:ln w="12700">
            <a:solidFill>
              <a:schemeClr val="bg2"/>
            </a:solidFill>
            <a:prstDash val="solid"/>
          </a:ln>
        </p:spPr>
        <p:txBody>
          <a:bodyPr/>
          <a:p/>
        </p:txBody>
      </p:sp>
      <p:sp>
        <p:nvSpPr>
          <p:cNvPr id="7" name="Text 5"/>
          <p:cNvSpPr txBox="1"/>
          <p:nvPr/>
        </p:nvSpPr>
        <p:spPr>
          <a:xfrm>
            <a:off x="640080" y="273405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1"/>
                </a:solidFill>
                <a:latin typeface="Aptos" pitchFamily="34" charset="0"/>
                <a:ea typeface="Aptos" pitchFamily="34" charset="-122"/>
                <a:cs typeface="Aptos" pitchFamily="34" charset="-120"/>
              </a:rPr>
              <a:t>01</a:t>
            </a:r>
            <a:endParaRPr lang="en-US" sz="1100" dirty="0"/>
          </a:p>
        </p:txBody>
      </p:sp>
      <p:sp>
        <p:nvSpPr>
          <p:cNvPr id="8" name="Text 6"/>
          <p:cNvSpPr txBox="1"/>
          <p:nvPr/>
        </p:nvSpPr>
        <p:spPr>
          <a:xfrm>
            <a:off x="1207008" y="271576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9" name="Shape 7"/>
          <p:cNvSpPr/>
          <p:nvPr/>
        </p:nvSpPr>
        <p:spPr>
          <a:xfrm>
            <a:off x="640080" y="3794760"/>
            <a:ext cx="3429000" cy="18288"/>
          </a:xfrm>
          <a:prstGeom prst="rect">
            <a:avLst/>
          </a:prstGeom>
          <a:solidFill>
            <a:schemeClr val="bg2"/>
          </a:solidFill>
          <a:ln w="12700">
            <a:solidFill>
              <a:schemeClr val="bg2"/>
            </a:solidFill>
            <a:prstDash val="solid"/>
          </a:ln>
        </p:spPr>
        <p:txBody>
          <a:bodyPr/>
          <a:p/>
        </p:txBody>
      </p:sp>
      <p:sp>
        <p:nvSpPr>
          <p:cNvPr id="10" name="Text 8"/>
          <p:cNvSpPr txBox="1"/>
          <p:nvPr/>
        </p:nvSpPr>
        <p:spPr>
          <a:xfrm>
            <a:off x="640080" y="392277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1"/>
                </a:solidFill>
                <a:latin typeface="Aptos" pitchFamily="34" charset="0"/>
                <a:ea typeface="Aptos" pitchFamily="34" charset="-122"/>
                <a:cs typeface="Aptos" pitchFamily="34" charset="-120"/>
              </a:rPr>
              <a:t>02</a:t>
            </a:r>
            <a:endParaRPr lang="en-US" sz="1100" dirty="0"/>
          </a:p>
        </p:txBody>
      </p:sp>
      <p:sp>
        <p:nvSpPr>
          <p:cNvPr id="11" name="Text 9"/>
          <p:cNvSpPr txBox="1"/>
          <p:nvPr/>
        </p:nvSpPr>
        <p:spPr>
          <a:xfrm>
            <a:off x="1207008" y="390448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12" name="Shape 10"/>
          <p:cNvSpPr/>
          <p:nvPr/>
        </p:nvSpPr>
        <p:spPr>
          <a:xfrm>
            <a:off x="640080" y="4983480"/>
            <a:ext cx="3429000" cy="18288"/>
          </a:xfrm>
          <a:prstGeom prst="rect">
            <a:avLst/>
          </a:prstGeom>
          <a:solidFill>
            <a:schemeClr val="bg2"/>
          </a:solidFill>
          <a:ln w="12700">
            <a:solidFill>
              <a:schemeClr val="bg2"/>
            </a:solidFill>
            <a:prstDash val="solid"/>
          </a:ln>
        </p:spPr>
        <p:txBody>
          <a:bodyPr/>
          <a:p/>
        </p:txBody>
      </p:sp>
      <p:sp>
        <p:nvSpPr>
          <p:cNvPr id="13" name="Text 11"/>
          <p:cNvSpPr txBox="1"/>
          <p:nvPr/>
        </p:nvSpPr>
        <p:spPr>
          <a:xfrm>
            <a:off x="640080" y="511149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1"/>
                </a:solidFill>
                <a:latin typeface="Aptos" pitchFamily="34" charset="0"/>
                <a:ea typeface="Aptos" pitchFamily="34" charset="-122"/>
                <a:cs typeface="Aptos" pitchFamily="34" charset="-120"/>
              </a:rPr>
              <a:t>03</a:t>
            </a:r>
            <a:endParaRPr lang="en-US" sz="1100" dirty="0"/>
          </a:p>
        </p:txBody>
      </p:sp>
      <p:sp>
        <p:nvSpPr>
          <p:cNvPr id="14" name="Text 12"/>
          <p:cNvSpPr txBox="1"/>
          <p:nvPr/>
        </p:nvSpPr>
        <p:spPr>
          <a:xfrm>
            <a:off x="1207008" y="509320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15" name="Shape 13"/>
          <p:cNvSpPr/>
          <p:nvPr/>
        </p:nvSpPr>
        <p:spPr>
          <a:xfrm>
            <a:off x="4343400" y="1828800"/>
            <a:ext cx="3429000" cy="566928"/>
          </a:xfrm>
          <a:prstGeom prst="rect">
            <a:avLst/>
          </a:prstGeom>
          <a:solidFill>
            <a:schemeClr val="accent2"/>
          </a:solidFill>
          <a:ln w="12700">
            <a:solidFill>
              <a:schemeClr val="accent2"/>
            </a:solidFill>
            <a:prstDash val="solid"/>
          </a:ln>
        </p:spPr>
        <p:txBody>
          <a:bodyPr/>
          <a:p/>
        </p:txBody>
      </p:sp>
      <p:sp>
        <p:nvSpPr>
          <p:cNvPr id="16" name="Text 14"/>
          <p:cNvSpPr txBox="1"/>
          <p:nvPr/>
        </p:nvSpPr>
        <p:spPr>
          <a:xfrm>
            <a:off x="4544568" y="1947672"/>
            <a:ext cx="3017520" cy="365760"/>
          </a:xfrm>
          <a:prstGeom prst="rect">
            <a:avLst/>
          </a:prstGeom>
          <a:noFill/>
          <a:ln/>
        </p:spPr>
        <p:txBody>
          <a:bodyPr wrap="square" lIns="0" tIns="0" rIns="0" bIns="0" rtlCol="0" anchor="t"/>
          <a:lstStyle/>
          <a:p>
            <a:pPr algn="l" indent="0" marL="0">
              <a:buNone/>
            </a:pPr>
            <a:r>
              <a:rPr lang="en-US" sz="2200" b="1" dirty="0">
                <a:solidFill>
                  <a:schemeClr val="bg1"/>
                </a:solidFill>
                <a:latin typeface="Aptos Narrow" pitchFamily="34" charset="0"/>
                <a:ea typeface="Aptos Narrow" pitchFamily="34" charset="-122"/>
                <a:cs typeface="Aptos Narrow" pitchFamily="34" charset="-120"/>
              </a:rPr>
              <a:t>Group two</a:t>
            </a:r>
            <a:endParaRPr lang="en-US" sz="2200" dirty="0"/>
          </a:p>
        </p:txBody>
      </p:sp>
      <p:sp>
        <p:nvSpPr>
          <p:cNvPr id="17" name="Shape 15"/>
          <p:cNvSpPr/>
          <p:nvPr/>
        </p:nvSpPr>
        <p:spPr>
          <a:xfrm>
            <a:off x="4343400" y="2606040"/>
            <a:ext cx="3429000" cy="18288"/>
          </a:xfrm>
          <a:prstGeom prst="rect">
            <a:avLst/>
          </a:prstGeom>
          <a:solidFill>
            <a:schemeClr val="bg2"/>
          </a:solidFill>
          <a:ln w="12700">
            <a:solidFill>
              <a:schemeClr val="bg2"/>
            </a:solidFill>
            <a:prstDash val="solid"/>
          </a:ln>
        </p:spPr>
        <p:txBody>
          <a:bodyPr/>
          <a:p/>
        </p:txBody>
      </p:sp>
      <p:sp>
        <p:nvSpPr>
          <p:cNvPr id="18" name="Text 16"/>
          <p:cNvSpPr txBox="1"/>
          <p:nvPr/>
        </p:nvSpPr>
        <p:spPr>
          <a:xfrm>
            <a:off x="4343400" y="273405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2"/>
                </a:solidFill>
                <a:latin typeface="Aptos" pitchFamily="34" charset="0"/>
                <a:ea typeface="Aptos" pitchFamily="34" charset="-122"/>
                <a:cs typeface="Aptos" pitchFamily="34" charset="-120"/>
              </a:rPr>
              <a:t>01</a:t>
            </a:r>
            <a:endParaRPr lang="en-US" sz="1100" dirty="0"/>
          </a:p>
        </p:txBody>
      </p:sp>
      <p:sp>
        <p:nvSpPr>
          <p:cNvPr id="19" name="Text 17"/>
          <p:cNvSpPr txBox="1"/>
          <p:nvPr/>
        </p:nvSpPr>
        <p:spPr>
          <a:xfrm>
            <a:off x="4910328" y="271576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20" name="Shape 18"/>
          <p:cNvSpPr/>
          <p:nvPr/>
        </p:nvSpPr>
        <p:spPr>
          <a:xfrm>
            <a:off x="4343400" y="3794760"/>
            <a:ext cx="3429000" cy="18288"/>
          </a:xfrm>
          <a:prstGeom prst="rect">
            <a:avLst/>
          </a:prstGeom>
          <a:solidFill>
            <a:schemeClr val="bg2"/>
          </a:solidFill>
          <a:ln w="12700">
            <a:solidFill>
              <a:schemeClr val="bg2"/>
            </a:solidFill>
            <a:prstDash val="solid"/>
          </a:ln>
        </p:spPr>
        <p:txBody>
          <a:bodyPr/>
          <a:p/>
        </p:txBody>
      </p:sp>
      <p:sp>
        <p:nvSpPr>
          <p:cNvPr id="21" name="Text 19"/>
          <p:cNvSpPr txBox="1"/>
          <p:nvPr/>
        </p:nvSpPr>
        <p:spPr>
          <a:xfrm>
            <a:off x="4343400" y="392277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2"/>
                </a:solidFill>
                <a:latin typeface="Aptos" pitchFamily="34" charset="0"/>
                <a:ea typeface="Aptos" pitchFamily="34" charset="-122"/>
                <a:cs typeface="Aptos" pitchFamily="34" charset="-120"/>
              </a:rPr>
              <a:t>02</a:t>
            </a:r>
            <a:endParaRPr lang="en-US" sz="1100" dirty="0"/>
          </a:p>
        </p:txBody>
      </p:sp>
      <p:sp>
        <p:nvSpPr>
          <p:cNvPr id="22" name="Text 20"/>
          <p:cNvSpPr txBox="1"/>
          <p:nvPr/>
        </p:nvSpPr>
        <p:spPr>
          <a:xfrm>
            <a:off x="4910328" y="390448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23" name="Shape 21"/>
          <p:cNvSpPr/>
          <p:nvPr/>
        </p:nvSpPr>
        <p:spPr>
          <a:xfrm>
            <a:off x="4343400" y="4983480"/>
            <a:ext cx="3429000" cy="18288"/>
          </a:xfrm>
          <a:prstGeom prst="rect">
            <a:avLst/>
          </a:prstGeom>
          <a:solidFill>
            <a:schemeClr val="bg2"/>
          </a:solidFill>
          <a:ln w="12700">
            <a:solidFill>
              <a:schemeClr val="bg2"/>
            </a:solidFill>
            <a:prstDash val="solid"/>
          </a:ln>
        </p:spPr>
        <p:txBody>
          <a:bodyPr/>
          <a:p/>
        </p:txBody>
      </p:sp>
      <p:sp>
        <p:nvSpPr>
          <p:cNvPr id="24" name="Text 22"/>
          <p:cNvSpPr txBox="1"/>
          <p:nvPr/>
        </p:nvSpPr>
        <p:spPr>
          <a:xfrm>
            <a:off x="4343400" y="511149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2"/>
                </a:solidFill>
                <a:latin typeface="Aptos" pitchFamily="34" charset="0"/>
                <a:ea typeface="Aptos" pitchFamily="34" charset="-122"/>
                <a:cs typeface="Aptos" pitchFamily="34" charset="-120"/>
              </a:rPr>
              <a:t>03</a:t>
            </a:r>
            <a:endParaRPr lang="en-US" sz="1100" dirty="0"/>
          </a:p>
        </p:txBody>
      </p:sp>
      <p:sp>
        <p:nvSpPr>
          <p:cNvPr id="25" name="Text 23"/>
          <p:cNvSpPr txBox="1"/>
          <p:nvPr/>
        </p:nvSpPr>
        <p:spPr>
          <a:xfrm>
            <a:off x="4910328" y="509320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26" name="Shape 24"/>
          <p:cNvSpPr/>
          <p:nvPr/>
        </p:nvSpPr>
        <p:spPr>
          <a:xfrm>
            <a:off x="8046720" y="1828800"/>
            <a:ext cx="3429000" cy="566928"/>
          </a:xfrm>
          <a:prstGeom prst="rect">
            <a:avLst/>
          </a:prstGeom>
          <a:solidFill>
            <a:schemeClr val="accent3"/>
          </a:solidFill>
          <a:ln w="12700">
            <a:solidFill>
              <a:schemeClr val="accent3"/>
            </a:solidFill>
            <a:prstDash val="solid"/>
          </a:ln>
        </p:spPr>
        <p:txBody>
          <a:bodyPr/>
          <a:p/>
        </p:txBody>
      </p:sp>
      <p:sp>
        <p:nvSpPr>
          <p:cNvPr id="27" name="Text 25"/>
          <p:cNvSpPr txBox="1"/>
          <p:nvPr/>
        </p:nvSpPr>
        <p:spPr>
          <a:xfrm>
            <a:off x="8247888" y="1947672"/>
            <a:ext cx="3017520" cy="365760"/>
          </a:xfrm>
          <a:prstGeom prst="rect">
            <a:avLst/>
          </a:prstGeom>
          <a:noFill/>
          <a:ln/>
        </p:spPr>
        <p:txBody>
          <a:bodyPr wrap="square" lIns="0" tIns="0" rIns="0" bIns="0" rtlCol="0" anchor="t"/>
          <a:lstStyle/>
          <a:p>
            <a:pPr algn="l" indent="0" marL="0">
              <a:buNone/>
            </a:pPr>
            <a:r>
              <a:rPr lang="en-US" sz="2200" b="1" dirty="0">
                <a:solidFill>
                  <a:schemeClr val="bg1"/>
                </a:solidFill>
                <a:latin typeface="Aptos Narrow" pitchFamily="34" charset="0"/>
                <a:ea typeface="Aptos Narrow" pitchFamily="34" charset="-122"/>
                <a:cs typeface="Aptos Narrow" pitchFamily="34" charset="-120"/>
              </a:rPr>
              <a:t>Group three</a:t>
            </a:r>
            <a:endParaRPr lang="en-US" sz="2200" dirty="0"/>
          </a:p>
        </p:txBody>
      </p:sp>
      <p:sp>
        <p:nvSpPr>
          <p:cNvPr id="28" name="Shape 26"/>
          <p:cNvSpPr/>
          <p:nvPr/>
        </p:nvSpPr>
        <p:spPr>
          <a:xfrm>
            <a:off x="8046720" y="2606040"/>
            <a:ext cx="3429000" cy="18288"/>
          </a:xfrm>
          <a:prstGeom prst="rect">
            <a:avLst/>
          </a:prstGeom>
          <a:solidFill>
            <a:schemeClr val="bg2"/>
          </a:solidFill>
          <a:ln w="12700">
            <a:solidFill>
              <a:schemeClr val="bg2"/>
            </a:solidFill>
            <a:prstDash val="solid"/>
          </a:ln>
        </p:spPr>
        <p:txBody>
          <a:bodyPr/>
          <a:p/>
        </p:txBody>
      </p:sp>
      <p:sp>
        <p:nvSpPr>
          <p:cNvPr id="29" name="Text 27"/>
          <p:cNvSpPr txBox="1"/>
          <p:nvPr/>
        </p:nvSpPr>
        <p:spPr>
          <a:xfrm>
            <a:off x="8046720" y="273405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3"/>
                </a:solidFill>
                <a:latin typeface="Aptos" pitchFamily="34" charset="0"/>
                <a:ea typeface="Aptos" pitchFamily="34" charset="-122"/>
                <a:cs typeface="Aptos" pitchFamily="34" charset="-120"/>
              </a:rPr>
              <a:t>01</a:t>
            </a:r>
            <a:endParaRPr lang="en-US" sz="1100" dirty="0"/>
          </a:p>
        </p:txBody>
      </p:sp>
      <p:sp>
        <p:nvSpPr>
          <p:cNvPr id="30" name="Text 28"/>
          <p:cNvSpPr txBox="1"/>
          <p:nvPr/>
        </p:nvSpPr>
        <p:spPr>
          <a:xfrm>
            <a:off x="8613648" y="271576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31" name="Shape 29"/>
          <p:cNvSpPr/>
          <p:nvPr/>
        </p:nvSpPr>
        <p:spPr>
          <a:xfrm>
            <a:off x="8046720" y="3794760"/>
            <a:ext cx="3429000" cy="18288"/>
          </a:xfrm>
          <a:prstGeom prst="rect">
            <a:avLst/>
          </a:prstGeom>
          <a:solidFill>
            <a:schemeClr val="bg2"/>
          </a:solidFill>
          <a:ln w="12700">
            <a:solidFill>
              <a:schemeClr val="bg2"/>
            </a:solidFill>
            <a:prstDash val="solid"/>
          </a:ln>
        </p:spPr>
        <p:txBody>
          <a:bodyPr/>
          <a:p/>
        </p:txBody>
      </p:sp>
      <p:sp>
        <p:nvSpPr>
          <p:cNvPr id="32" name="Text 30"/>
          <p:cNvSpPr txBox="1"/>
          <p:nvPr/>
        </p:nvSpPr>
        <p:spPr>
          <a:xfrm>
            <a:off x="8046720" y="392277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3"/>
                </a:solidFill>
                <a:latin typeface="Aptos" pitchFamily="34" charset="0"/>
                <a:ea typeface="Aptos" pitchFamily="34" charset="-122"/>
                <a:cs typeface="Aptos" pitchFamily="34" charset="-120"/>
              </a:rPr>
              <a:t>02</a:t>
            </a:r>
            <a:endParaRPr lang="en-US" sz="1100" dirty="0"/>
          </a:p>
        </p:txBody>
      </p:sp>
      <p:sp>
        <p:nvSpPr>
          <p:cNvPr id="33" name="Text 31"/>
          <p:cNvSpPr txBox="1"/>
          <p:nvPr/>
        </p:nvSpPr>
        <p:spPr>
          <a:xfrm>
            <a:off x="8613648" y="390448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34" name="Shape 32"/>
          <p:cNvSpPr/>
          <p:nvPr/>
        </p:nvSpPr>
        <p:spPr>
          <a:xfrm>
            <a:off x="8046720" y="4983480"/>
            <a:ext cx="3429000" cy="18288"/>
          </a:xfrm>
          <a:prstGeom prst="rect">
            <a:avLst/>
          </a:prstGeom>
          <a:solidFill>
            <a:schemeClr val="bg2"/>
          </a:solidFill>
          <a:ln w="12700">
            <a:solidFill>
              <a:schemeClr val="bg2"/>
            </a:solidFill>
            <a:prstDash val="solid"/>
          </a:ln>
        </p:spPr>
        <p:txBody>
          <a:bodyPr/>
          <a:p/>
        </p:txBody>
      </p:sp>
      <p:sp>
        <p:nvSpPr>
          <p:cNvPr id="35" name="Text 33"/>
          <p:cNvSpPr txBox="1"/>
          <p:nvPr/>
        </p:nvSpPr>
        <p:spPr>
          <a:xfrm>
            <a:off x="8046720" y="5111496"/>
            <a:ext cx="548640" cy="274320"/>
          </a:xfrm>
          <a:prstGeom prst="rect">
            <a:avLst/>
          </a:prstGeom>
          <a:noFill/>
          <a:ln/>
        </p:spPr>
        <p:txBody>
          <a:bodyPr wrap="square" lIns="0" tIns="0" rIns="0" bIns="0" rtlCol="0" anchor="t"/>
          <a:lstStyle/>
          <a:p>
            <a:pPr algn="l" indent="0" marL="0">
              <a:buNone/>
            </a:pPr>
            <a:r>
              <a:rPr lang="en-US" sz="1100" b="1" spc="100" kern="0" dirty="0">
                <a:solidFill>
                  <a:schemeClr val="accent3"/>
                </a:solidFill>
                <a:latin typeface="Aptos" pitchFamily="34" charset="0"/>
                <a:ea typeface="Aptos" pitchFamily="34" charset="-122"/>
                <a:cs typeface="Aptos" pitchFamily="34" charset="-120"/>
              </a:rPr>
              <a:t>03</a:t>
            </a:r>
            <a:endParaRPr lang="en-US" sz="1100" dirty="0"/>
          </a:p>
        </p:txBody>
      </p:sp>
      <p:sp>
        <p:nvSpPr>
          <p:cNvPr id="36" name="Text 34"/>
          <p:cNvSpPr txBox="1"/>
          <p:nvPr/>
        </p:nvSpPr>
        <p:spPr>
          <a:xfrm>
            <a:off x="8613648" y="5093208"/>
            <a:ext cx="2852928" cy="987552"/>
          </a:xfrm>
          <a:prstGeom prst="rect">
            <a:avLst/>
          </a:prstGeom>
          <a:noFill/>
          <a:ln/>
        </p:spPr>
        <p:txBody>
          <a:bodyPr wrap="square" lIns="0" tIns="0" rIns="0" bIns="0" rtlCol="0" anchor="t"/>
          <a:lstStyle/>
          <a:p>
            <a:pPr algn="l" indent="0" marL="0">
              <a:lnSpc>
                <a:spcPct val="122000"/>
              </a:lnSpc>
              <a:buNone/>
            </a:pPr>
            <a:r>
              <a:rPr lang="en-US" sz="1300" dirty="0">
                <a:solidFill>
                  <a:schemeClr val="tx1"/>
                </a:solidFill>
                <a:latin typeface="Aptos" pitchFamily="34" charset="0"/>
                <a:ea typeface="Aptos" pitchFamily="34" charset="-122"/>
                <a:cs typeface="Aptos" pitchFamily="34" charset="-120"/>
              </a:rPr>
              <a:t>An item, in one short line</a:t>
            </a:r>
            <a:endParaRPr lang="en-US" sz="13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20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2" type="title" hasCustomPrompt="1"/>
          </p:nvPr>
        </p:nvSpPr>
        <p:spPr>
          <a:xfrm>
            <a:off x="640080" y="566928"/>
            <a:ext cx="10881360" cy="914400"/>
          </a:xfrm>
          <a:prstGeom prst="rect">
            <a:avLst/>
          </a:prstGeom>
          <a:noFill/>
          <a:ln/>
        </p:spPr>
        <p:txBody>
          <a:bodyPr wrap="square" rtlCol="0"/>
          <a:lstStyle/>
          <a:p>
            <a:pPr/>
            <a:r>
              <a:rPr lang="en-US" dirty="0"/>
              <a:t>List styles</a:t>
            </a:r>
            <a:endParaRPr lang="en-US" dirty="0"/>
          </a:p>
        </p:txBody>
      </p:sp>
      <p:sp>
        <p:nvSpPr>
          <p:cNvPr id="3" name="Text 0"/>
          <p:cNvSpPr/>
          <p:nvPr>
            <p:ph idx="103" type="body" hasCustomPrompt="1"/>
          </p:nvPr>
        </p:nvSpPr>
        <p:spPr>
          <a:xfrm>
            <a:off x="640080" y="1691640"/>
            <a:ext cx="10881360" cy="4206240"/>
          </a:xfrm>
          <a:prstGeom prst="rect">
            <a:avLst/>
          </a:prstGeom>
          <a:noFill/>
          <a:ln/>
        </p:spPr>
        <p:txBody>
          <a:bodyPr wrap="square" rtlCol="0"/>
          <a:lstStyle/>
          <a:p>
            <a:pPr/>
            <a:r>
              <a:rPr lang="en-US" dirty="0">
                <a:solidFill>
                  <a:srgbClr val="000000"/>
                </a:solidFill>
              </a:rPr>
              <a:t>Level one sets the main point. Fiesta Pink bullet, 18 point.</a:t>
            </a:r>
            <a:endParaRPr lang="en-US" dirty="0"/>
          </a:p>
          <a:p>
            <a:pPr lvl="1"/>
            <a:r>
              <a:rPr lang="en-US" dirty="0">
                <a:solidFill>
                  <a:srgbClr val="000000"/>
                </a:solidFill>
              </a:rPr>
              <a:t>Level two supports it. River Walk teal dash, 16 point.</a:t>
            </a:r>
            <a:endParaRPr lang="en-US" dirty="0"/>
          </a:p>
          <a:p>
            <a:pPr lvl="2"/>
            <a:r>
              <a:rPr lang="en-US" dirty="0">
                <a:solidFill>
                  <a:srgbClr val="000000"/>
                </a:solidFill>
              </a:rPr>
              <a:t>Level three adds detail. Twilight mid-dot, 14 point.</a:t>
            </a:r>
            <a:endParaRPr lang="en-US" dirty="0"/>
          </a:p>
          <a:p>
            <a:pPr lvl="3"/>
            <a:r>
              <a:rPr lang="en-US" dirty="0">
                <a:solidFill>
                  <a:srgbClr val="000000"/>
                </a:solidFill>
              </a:rPr>
              <a:t>Level four for finer nesting. Fiesta Pink, 13 point.</a:t>
            </a:r>
            <a:endParaRPr lang="en-US" dirty="0"/>
          </a:p>
          <a:p>
            <a:pPr lvl="4"/>
            <a:r>
              <a:rPr lang="en-US" dirty="0">
                <a:solidFill>
                  <a:srgbClr val="000000"/>
                </a:solidFill>
              </a:rPr>
              <a:t>Level five is the last defined step. River Walk teal, 13 point.</a:t>
            </a:r>
            <a:endParaRPr lang="en-US" dirty="0"/>
          </a:p>
        </p:txBody>
      </p:sp>
      <p:sp>
        <p:nvSpPr>
          <p:cNvPr id="4" name="Text 2"/>
          <p:cNvSpPr txBox="1"/>
          <p:nvPr/>
        </p:nvSpPr>
        <p:spPr>
          <a:xfrm>
            <a:off x="640080" y="5532120"/>
            <a:ext cx="8778240" cy="731520"/>
          </a:xfrm>
          <a:prstGeom prst="rect">
            <a:avLst/>
          </a:prstGeom>
          <a:noFill/>
          <a:ln/>
        </p:spPr>
        <p:txBody>
          <a:bodyPr wrap="square" lIns="0" tIns="0" rIns="0" bIns="0" rtlCol="0" anchor="t"/>
          <a:lstStyle/>
          <a:p>
            <a:pPr algn="l" indent="0" marL="0">
              <a:lnSpc>
                <a:spcPct val="130000"/>
              </a:lnSpc>
              <a:buNone/>
            </a:pPr>
            <a:r>
              <a:rPr lang="en-US" sz="1100" dirty="0">
                <a:solidFill>
                  <a:schemeClr val="tx1"/>
                </a:solidFill>
                <a:latin typeface="Aptos" pitchFamily="34" charset="0"/>
                <a:ea typeface="Aptos" pitchFamily="34" charset="-122"/>
                <a:cs typeface="Aptos" pitchFamily="34" charset="-120"/>
              </a:rPr>
              <a:t>Press Tab to demote a line and Shift + Tab to promote it. Nothing above is formatted by hand — the bullets, colors, sizes and indents all come from the slide master, so they stay consistent across every deck built on this template.</a:t>
            </a:r>
            <a:endParaRPr lang="en-US" sz="110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21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640080" y="1691640"/>
            <a:ext cx="8503920" cy="2743200"/>
          </a:xfrm>
          <a:prstGeom prst="rect">
            <a:avLst/>
          </a:prstGeom>
          <a:noFill/>
          <a:ln/>
        </p:spPr>
        <p:txBody>
          <a:bodyPr wrap="square" lIns="0" tIns="0" rIns="0" bIns="0" rtlCol="0" anchor="t"/>
          <a:lstStyle/>
          <a:p>
            <a:pPr algn="l" marL="0" indent="0">
              <a:lnSpc>
                <a:spcPct val="88000"/>
              </a:lnSpc>
              <a:spcBef>
                <a:spcPts val="0"/>
              </a:spcBef>
              <a:buNone/>
            </a:pPr>
            <a:r>
              <a:rPr lang="en-US" sz="5800" b="1" dirty="0">
                <a:solidFill>
                  <a:schemeClr val="bg1"/>
                </a:solidFill>
                <a:latin typeface="Aptos Narrow" pitchFamily="34" charset="0"/>
                <a:ea typeface="Aptos Narrow" pitchFamily="34" charset="-122"/>
                <a:cs typeface="Aptos Narrow" pitchFamily="34" charset="-120"/>
              </a:rPr>
              <a:t>A short statement or quote goes here, in one or two lines.</a:t>
            </a:r>
            <a:endParaRPr lang="en-US" sz="5800" dirty="0"/>
          </a:p>
        </p:txBody>
      </p:sp>
      <p:sp>
        <p:nvSpPr>
          <p:cNvPr id="3" name="Shape 1"/>
          <p:cNvSpPr/>
          <p:nvPr/>
        </p:nvSpPr>
        <p:spPr>
          <a:xfrm>
            <a:off x="640080" y="4224528"/>
            <a:ext cx="667512" cy="18288"/>
          </a:xfrm>
          <a:prstGeom prst="rect">
            <a:avLst/>
          </a:prstGeom>
          <a:solidFill>
            <a:schemeClr val="bg1"/>
          </a:solidFill>
          <a:ln w="12700">
            <a:solidFill>
              <a:schemeClr val="bg1"/>
            </a:solidFill>
            <a:prstDash val="solid"/>
          </a:ln>
        </p:spPr>
        <p:txBody>
          <a:bodyPr/>
          <a:p/>
        </p:txBody>
      </p:sp>
      <p:sp>
        <p:nvSpPr>
          <p:cNvPr id="4" name="Text 2"/>
          <p:cNvSpPr txBox="1"/>
          <p:nvPr/>
        </p:nvSpPr>
        <p:spPr>
          <a:xfrm>
            <a:off x="640080" y="4434840"/>
            <a:ext cx="5486400" cy="365760"/>
          </a:xfrm>
          <a:prstGeom prst="rect">
            <a:avLst/>
          </a:prstGeom>
          <a:noFill/>
          <a:ln/>
        </p:spPr>
        <p:txBody>
          <a:bodyPr wrap="square" lIns="0" tIns="0" rIns="0" bIns="0" rtlCol="0" anchor="t"/>
          <a:lstStyle/>
          <a:p>
            <a:pPr algn="l" indent="0" marL="0">
              <a:buNone/>
            </a:pPr>
            <a:r>
              <a:rPr lang="en-US" sz="1800" b="1" dirty="0">
                <a:solidFill>
                  <a:schemeClr val="bg1"/>
                </a:solidFill>
                <a:latin typeface="Aptos Narrow" pitchFamily="34" charset="0"/>
                <a:ea typeface="Aptos Narrow" pitchFamily="34" charset="-122"/>
                <a:cs typeface="Aptos Narrow" pitchFamily="34" charset="-120"/>
              </a:rPr>
              <a:t>Presenter Name</a:t>
            </a:r>
            <a:endParaRPr lang="en-US" sz="1800" dirty="0"/>
          </a:p>
        </p:txBody>
      </p:sp>
      <p:sp>
        <p:nvSpPr>
          <p:cNvPr id="5" name="Text 3"/>
          <p:cNvSpPr txBox="1"/>
          <p:nvPr/>
        </p:nvSpPr>
        <p:spPr>
          <a:xfrm>
            <a:off x="640080" y="4800600"/>
            <a:ext cx="5486400" cy="411480"/>
          </a:xfrm>
          <a:prstGeom prst="rect">
            <a:avLst/>
          </a:prstGeom>
          <a:noFill/>
          <a:ln/>
        </p:spPr>
        <p:txBody>
          <a:bodyPr wrap="square" lIns="0" tIns="0" rIns="0" bIns="0" rtlCol="0" anchor="t"/>
          <a:lstStyle/>
          <a:p>
            <a:pPr algn="l" indent="0" marL="0">
              <a:buNone/>
            </a:pPr>
            <a:r>
              <a:rPr lang="en-US" sz="1350" dirty="0">
                <a:solidFill>
                  <a:schemeClr val="bg1"/>
                </a:solidFill>
                <a:latin typeface="Georgia" pitchFamily="34" charset="0"/>
                <a:ea typeface="Georgia" pitchFamily="34" charset="-122"/>
                <a:cs typeface="Georgia" pitchFamily="34" charset="-120"/>
              </a:rPr>
              <a:t>Title, San Antonio Area Foundation</a:t>
            </a:r>
            <a:endParaRPr lang="en-US" sz="1350" dirty="0"/>
          </a:p>
        </p:txBody>
      </p:sp>
      <p:sp>
        <p:nvSpPr>
          <p:cNvPr id="25" name="Slide Number Placeholder 0"/>
          <p:cNvSpPr>
            <a:spLocks noGrp="1"/>
          </p:cNvSpPr>
          <p:nvPr>
            <p:ph type="sldNum" sz="quarter" idx="4294967295"/>
          </p:nvPr>
        </p:nvSpPr>
        <p:spPr>
          <a:xfrm>
            <a:off x="11594592" y="6455664"/>
            <a:ext cx="411480" cy="256032"/>
          </a:xfrm>
          <a:prstGeom prst="rect">
            <a:avLst/>
          </a:prstGeom>
          <a:extLst>
            <a:ext uri="{C572A759-6A51-4108-AA02-DFA0A04FC94B}">
              <ma14:wrappingTextBoxFlag xmlns:ma14="http://schemas.microsoft.com/office/mac/drawingml/2011/main" val="0"/>
            </a:ext>
          </a:extLst>
        </p:spPr>
        <p:txBody>
          <a:bodyPr/>
          <a:lstStyle>
            <a:lvl1pPr>
              <a:defRPr sz="900">
                <a:solidFill>
                  <a:schemeClr val="bg1"/>
                </a:solidFill>
                <a:latin typeface="Aptos"/>
                <a:ea typeface="Aptos"/>
                <a:cs typeface="Aptos"/>
              </a:defRPr>
            </a:lvl1pPr>
          </a:lstStyle>
          <a:p>
            <a:pPr algn="l"/>
            <a:fld id="{F7021451-1387-4CA6-816F-3879F97B5CBC}" type="slidenum">
              <a:rPr b="0" lang="en-US"/>
              <a:t>24</a:t>
            </a:fld>
            <a:endParaRPr lang="en-US"/>
          </a:p>
        </p:txBody>
      </p:sp>
    </p:spTree>
  </p:cSld>
  <p:clrMapOvr>
    <a:overrideClrMapping bg1="lt1" tx1="dk1" bg2="lt2" tx2="dk2" accent1="accent1" accent2="accent2" accent3="accent3" accent4="accent4" accent5="accent5" accent6="accent6" hlink="accent6" folHlink="lt2"/>
  </p:clrMapOvr>
</p:sld>
</file>

<file path=ppt/slides/slide13.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1" type="body" hasCustomPrompt="1"/>
          </p:nvPr>
        </p:nvSpPr>
        <p:spPr>
          <a:xfrm>
            <a:off x="640080" y="4023360"/>
            <a:ext cx="7863840" cy="822960"/>
          </a:xfrm>
          <a:prstGeom prst="rect">
            <a:avLst/>
          </a:prstGeom>
          <a:noFill/>
          <a:ln/>
        </p:spPr>
        <p:txBody>
          <a:bodyPr wrap="square" lIns="0" tIns="0" rIns="0" bIns="0" rtlCol="0" anchor="t"/>
          <a:lstStyle/>
          <a:p>
            <a:pPr algn="l" marL="0" indent="0">
              <a:lnSpc>
                <a:spcPct val="100000"/>
              </a:lnSpc>
              <a:spcBef>
                <a:spcPts val="0"/>
              </a:spcBef>
              <a:buNone/>
            </a:pPr>
            <a:r>
              <a:rPr lang="en-US" sz="2340" dirty="0">
                <a:solidFill>
                  <a:schemeClr val="bg1"/>
                </a:solidFill>
                <a:latin typeface="Georgia" pitchFamily="34" charset="0"/>
                <a:ea typeface="Georgia" pitchFamily="34" charset="-122"/>
                <a:cs typeface="Georgia" pitchFamily="34" charset="-120"/>
              </a:rPr>
              <a:t>Your most trusted and impactful philanthropic partner</a:t>
            </a:r>
            <a:endParaRPr lang="en-US" sz="2340" dirty="0"/>
          </a:p>
        </p:txBody>
      </p:sp>
    </p:spTree>
  </p:cSld>
  <p:clrMapOvr>
    <a:masterClrMapping/>
  </p:clrMapOvr>
</p:sld>
</file>

<file path=ppt/theme/theme1.xml><?xml version="1.0" encoding="utf-8"?>
<a:theme xmlns:a="http://schemas.openxmlformats.org/drawingml/2006/main" name="Office Theme">
  <a:themeElements>
    <a:clrScheme name="San Antonio Area Foundation">
      <a:dk1>
        <a:srgbClr val="0D3049"/>
      </a:dk1>
      <a:lt1>
        <a:srgbClr val="F7F4EA"/>
      </a:lt1>
      <a:dk2>
        <a:srgbClr val="035D75"/>
      </a:dk2>
      <a:lt2>
        <a:srgbClr val="ECE8DC"/>
      </a:lt2>
      <a:accent1>
        <a:srgbClr val="F023A5"/>
      </a:accent1>
      <a:accent2>
        <a:srgbClr val="0491B2"/>
      </a:accent2>
      <a:accent3>
        <a:srgbClr val="F16135"/>
      </a:accent3>
      <a:accent4>
        <a:srgbClr val="40B515"/>
      </a:accent4>
      <a:accent5>
        <a:srgbClr val="8C6ED1"/>
      </a:accent5>
      <a:accent6>
        <a:srgbClr val="F2B436"/>
      </a:accent6>
      <a:hlink>
        <a:srgbClr val="027793"/>
      </a:hlink>
      <a:folHlink>
        <a:srgbClr val="CB139D"/>
      </a:folHlink>
    </a:clrScheme>
    <a:fontScheme name="Office">
      <a:majorFont>
        <a:latin typeface="Aptos Narrow"/>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San Antonio Area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Area Foundation PowerPoint template</dc:title>
  <dc:subject>Template: placeholder text on every layout</dc:subject>
  <dc:creator>San Antonio Area Foundation</dc:creator>
  <cp:lastModifiedBy>San Antonio Area Foundation</cp:lastModifiedBy>
  <cp:revision>1</cp:revision>
  <dcterms:created xsi:type="dcterms:W3CDTF">2026-09-24T22:05:13Z</dcterms:created>
  <dcterms:modified xsi:type="dcterms:W3CDTF">2026-09-24T22:05:13Z</dcterms:modified>
</cp:coreProperties>
</file>